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5" r:id="rId5"/>
    <p:sldMasterId id="2147483680" r:id="rId6"/>
    <p:sldMasterId id="214748369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Lst>
  <p:sldSz cy="6858000" cx="12192000"/>
  <p:notesSz cx="6858000" cy="9144000"/>
  <p:embeddedFontLst>
    <p:embeddedFont>
      <p:font typeface="Gloria Hallelujah"/>
      <p:regular r:id="rId77"/>
    </p:embeddedFont>
    <p:embeddedFont>
      <p:font typeface="Book Antiqua"/>
      <p:regular r:id="rId78"/>
      <p:bold r:id="rId79"/>
      <p:italic r:id="rId80"/>
      <p:boldItalic r:id="rId81"/>
    </p:embeddedFont>
    <p:embeddedFont>
      <p:font typeface="Libre Franklin Medium"/>
      <p:regular r:id="rId82"/>
      <p:bold r:id="rId83"/>
      <p:italic r:id="rId84"/>
      <p:boldItalic r:id="rId85"/>
    </p:embeddedFont>
    <p:embeddedFont>
      <p:font typeface="Signika Negative"/>
      <p:regular r:id="rId86"/>
      <p:bold r:id="rId87"/>
    </p:embeddedFont>
    <p:embeddedFont>
      <p:font typeface="Arial Black"/>
      <p:regular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9" roundtripDataSignature="AMtx7mjAXQzhjrWJhToDQndWKZE8ZciB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BA8A51-DB71-4311-A1EC-707C612E9201}">
  <a:tblStyle styleId="{0CBA8A51-DB71-4311-A1EC-707C612E920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LibreFranklinMedium-italic.fntdata"/><Relationship Id="rId83" Type="http://schemas.openxmlformats.org/officeDocument/2006/relationships/font" Target="fonts/LibreFranklinMedium-bold.fntdata"/><Relationship Id="rId42" Type="http://schemas.openxmlformats.org/officeDocument/2006/relationships/slide" Target="slides/slide34.xml"/><Relationship Id="rId86" Type="http://schemas.openxmlformats.org/officeDocument/2006/relationships/font" Target="fonts/SignikaNegative-regular.fntdata"/><Relationship Id="rId41" Type="http://schemas.openxmlformats.org/officeDocument/2006/relationships/slide" Target="slides/slide33.xml"/><Relationship Id="rId85" Type="http://schemas.openxmlformats.org/officeDocument/2006/relationships/font" Target="fonts/LibreFranklinMedium-boldItalic.fntdata"/><Relationship Id="rId44" Type="http://schemas.openxmlformats.org/officeDocument/2006/relationships/slide" Target="slides/slide36.xml"/><Relationship Id="rId88" Type="http://schemas.openxmlformats.org/officeDocument/2006/relationships/font" Target="fonts/ArialBlack-regular.fntdata"/><Relationship Id="rId43" Type="http://schemas.openxmlformats.org/officeDocument/2006/relationships/slide" Target="slides/slide35.xml"/><Relationship Id="rId87" Type="http://schemas.openxmlformats.org/officeDocument/2006/relationships/font" Target="fonts/SignikaNegative-bold.fntdata"/><Relationship Id="rId46" Type="http://schemas.openxmlformats.org/officeDocument/2006/relationships/slide" Target="slides/slide38.xml"/><Relationship Id="rId45" Type="http://schemas.openxmlformats.org/officeDocument/2006/relationships/slide" Target="slides/slide37.xml"/><Relationship Id="rId89" Type="http://customschemas.google.com/relationships/presentationmetadata" Target="metadata"/><Relationship Id="rId80" Type="http://schemas.openxmlformats.org/officeDocument/2006/relationships/font" Target="fonts/BookAntiqua-italic.fntdata"/><Relationship Id="rId82" Type="http://schemas.openxmlformats.org/officeDocument/2006/relationships/font" Target="fonts/LibreFranklinMedium-regular.fntdata"/><Relationship Id="rId81" Type="http://schemas.openxmlformats.org/officeDocument/2006/relationships/font" Target="fonts/BookAntiqu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font" Target="fonts/GloriaHallelujah-regular.fntdata"/><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font" Target="fonts/BookAntiqua-bold.fntdata"/><Relationship Id="rId34" Type="http://schemas.openxmlformats.org/officeDocument/2006/relationships/slide" Target="slides/slide26.xml"/><Relationship Id="rId78" Type="http://schemas.openxmlformats.org/officeDocument/2006/relationships/font" Target="fonts/BookAntiqua-regular.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5" name="Google Shape;6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8" name="Google Shape;69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8" name="Google Shape;72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8" name="Google Shape;75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9" name="Google Shape;78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5" name="Google Shape;82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5" name="Google Shape;8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2" name="Google Shape;8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1" name="Google Shape;91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3" name="Google Shape;95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0" name="Google Shape;101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2" name="Google Shape;10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7" name="Google Shape;105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0" name="Google Shape;11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4" name="Google Shape;113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0" name="Google Shape;1170;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200">
                <a:latin typeface="Calibri"/>
                <a:ea typeface="Calibri"/>
                <a:cs typeface="Calibri"/>
                <a:sym typeface="Calibri"/>
              </a:rPr>
              <a:t>dapat dilakukan setelah pendataan</a:t>
            </a:r>
            <a:r>
              <a:rPr lang="en-US" sz="1200">
                <a:latin typeface="Calibri"/>
                <a:ea typeface="Calibri"/>
                <a:cs typeface="Calibri"/>
                <a:sym typeface="Calibri"/>
              </a:rPr>
              <a:t>. Nomor urut keluarga untuk satu tower </a:t>
            </a:r>
            <a:r>
              <a:rPr b="1" lang="en-US" sz="1200">
                <a:latin typeface="Calibri"/>
                <a:ea typeface="Calibri"/>
                <a:cs typeface="Calibri"/>
                <a:sym typeface="Calibri"/>
              </a:rPr>
              <a:t>harus berurutan </a:t>
            </a:r>
            <a:r>
              <a:rPr lang="en-US" sz="1200">
                <a:latin typeface="Calibri"/>
                <a:ea typeface="Calibri"/>
                <a:cs typeface="Calibri"/>
                <a:sym typeface="Calibri"/>
              </a:rPr>
              <a:t>sehingga perlu koordinasi antar PPL dalam satu tower (dikoordinasikan oleh PML)</a:t>
            </a:r>
            <a:endParaRPr/>
          </a:p>
        </p:txBody>
      </p:sp>
      <p:sp>
        <p:nvSpPr>
          <p:cNvPr id="1171" name="Google Shape;1171;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5ab42db8b9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g15ab42db8b9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200">
                <a:latin typeface="Calibri"/>
                <a:ea typeface="Calibri"/>
                <a:cs typeface="Calibri"/>
                <a:sym typeface="Calibri"/>
              </a:rPr>
              <a:t>dapat dilakukan setelah pendataan</a:t>
            </a:r>
            <a:r>
              <a:rPr lang="en-US" sz="1200">
                <a:latin typeface="Calibri"/>
                <a:ea typeface="Calibri"/>
                <a:cs typeface="Calibri"/>
                <a:sym typeface="Calibri"/>
              </a:rPr>
              <a:t>. Nomor urut keluarga untuk satu tower </a:t>
            </a:r>
            <a:r>
              <a:rPr b="1" lang="en-US" sz="1200">
                <a:latin typeface="Calibri"/>
                <a:ea typeface="Calibri"/>
                <a:cs typeface="Calibri"/>
                <a:sym typeface="Calibri"/>
              </a:rPr>
              <a:t>harus berurutan </a:t>
            </a:r>
            <a:r>
              <a:rPr lang="en-US" sz="1200">
                <a:latin typeface="Calibri"/>
                <a:ea typeface="Calibri"/>
                <a:cs typeface="Calibri"/>
                <a:sym typeface="Calibri"/>
              </a:rPr>
              <a:t>sehingga perlu koordinasi antar PPL dalam satu tower (dikoordinasikan oleh PML)</a:t>
            </a:r>
            <a:endParaRPr/>
          </a:p>
        </p:txBody>
      </p:sp>
      <p:sp>
        <p:nvSpPr>
          <p:cNvPr id="1204" name="Google Shape;1204;g15ab42db8b9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3" name="Google Shape;122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5" name="Google Shape;125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2" name="Google Shape;129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8" name="Google Shape;134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kuesioner masih salah!</a:t>
            </a:r>
            <a:endParaRPr/>
          </a:p>
          <a:p>
            <a:pPr indent="0" lvl="0" marL="0" rtl="0" algn="l">
              <a:lnSpc>
                <a:spcPct val="100000"/>
              </a:lnSpc>
              <a:spcBef>
                <a:spcPts val="0"/>
              </a:spcBef>
              <a:spcAft>
                <a:spcPts val="0"/>
              </a:spcAft>
              <a:buSzPts val="1400"/>
              <a:buNone/>
            </a:pPr>
            <a:r>
              <a:rPr lang="en-US"/>
              <a:t>menambahkan penjelasan dari buku susenas (file ss Pak Pepen)</a:t>
            </a:r>
            <a:endParaRPr/>
          </a:p>
          <a:p>
            <a:pPr indent="0" lvl="0" marL="0" rtl="0" algn="l">
              <a:lnSpc>
                <a:spcPct val="100000"/>
              </a:lnSpc>
              <a:spcBef>
                <a:spcPts val="0"/>
              </a:spcBef>
              <a:spcAft>
                <a:spcPts val="0"/>
              </a:spcAft>
              <a:buSzPts val="1400"/>
              <a:buNone/>
            </a:pPr>
            <a:r>
              <a:rPr lang="en-US"/>
              <a:t>tambahkan contoh di kode 2.</a:t>
            </a:r>
            <a:endParaRPr/>
          </a:p>
        </p:txBody>
      </p:sp>
      <p:sp>
        <p:nvSpPr>
          <p:cNvPr id="1349" name="Google Shape;134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8" name="Google Shape;138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kuesioner masih salah!</a:t>
            </a:r>
            <a:endParaRPr/>
          </a:p>
          <a:p>
            <a:pPr indent="0" lvl="0" marL="0" rtl="0" algn="l">
              <a:lnSpc>
                <a:spcPct val="100000"/>
              </a:lnSpc>
              <a:spcBef>
                <a:spcPts val="0"/>
              </a:spcBef>
              <a:spcAft>
                <a:spcPts val="0"/>
              </a:spcAft>
              <a:buSzPts val="1400"/>
              <a:buNone/>
            </a:pPr>
            <a:r>
              <a:rPr lang="en-US"/>
              <a:t>menambahkan penjelasan dari buku susenas (file ss Pak Pepen)</a:t>
            </a:r>
            <a:endParaRPr/>
          </a:p>
          <a:p>
            <a:pPr indent="0" lvl="0" marL="0" rtl="0" algn="l">
              <a:lnSpc>
                <a:spcPct val="100000"/>
              </a:lnSpc>
              <a:spcBef>
                <a:spcPts val="0"/>
              </a:spcBef>
              <a:spcAft>
                <a:spcPts val="0"/>
              </a:spcAft>
              <a:buSzPts val="1400"/>
              <a:buNone/>
            </a:pPr>
            <a:r>
              <a:rPr lang="en-US"/>
              <a:t>tambahkan contoh di kode 2.</a:t>
            </a:r>
            <a:endParaRPr/>
          </a:p>
        </p:txBody>
      </p:sp>
      <p:sp>
        <p:nvSpPr>
          <p:cNvPr id="1389" name="Google Shape;138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3" name="Google Shape;142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8" name="Google Shape;144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9" name="Google Shape;147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9" name="Google Shape;150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5" name="Google Shape;154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1" name="Google Shape;1571;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2" name="Google Shape;157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1" name="Google Shape;163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2" name="Google Shape;163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7" name="Google Shape;167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8" name="Google Shape;1678;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2" name="Google Shape;173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0" name="Google Shape;180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0" name="Google Shape;184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7" name="Google Shape;187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gambar sumu dan septik tank</a:t>
            </a:r>
            <a:endParaRPr/>
          </a:p>
        </p:txBody>
      </p:sp>
      <p:sp>
        <p:nvSpPr>
          <p:cNvPr id="1878" name="Google Shape;187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9" name="Google Shape;1909;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tambahkan gambar bila ada.</a:t>
            </a:r>
            <a:endParaRPr/>
          </a:p>
        </p:txBody>
      </p:sp>
      <p:sp>
        <p:nvSpPr>
          <p:cNvPr id="1910" name="Google Shape;1910;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3" name="Google Shape;1943;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tambahkan gambar bila ada.</a:t>
            </a:r>
            <a:endParaRPr/>
          </a:p>
        </p:txBody>
      </p:sp>
      <p:sp>
        <p:nvSpPr>
          <p:cNvPr id="1944" name="Google Shape;1944;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4" name="Google Shape;1984;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tambahkan gambar bila ada.</a:t>
            </a:r>
            <a:endParaRPr/>
          </a:p>
        </p:txBody>
      </p:sp>
      <p:sp>
        <p:nvSpPr>
          <p:cNvPr id="1985" name="Google Shape;1985;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Google Shape;2025;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gambar disesuaikan dengan susenas</a:t>
            </a:r>
            <a:endParaRPr/>
          </a:p>
        </p:txBody>
      </p:sp>
      <p:sp>
        <p:nvSpPr>
          <p:cNvPr id="2026" name="Google Shape;2026;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1" name="Google Shape;206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062" name="Google Shape;2062;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1" name="Google Shape;2091;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2" name="Google Shape;2092;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1" name="Google Shape;50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6" name="Google Shape;2116;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7" name="Google Shape;2117;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7" name="Shape 2137"/>
        <p:cNvGrpSpPr/>
        <p:nvPr/>
      </p:nvGrpSpPr>
      <p:grpSpPr>
        <a:xfrm>
          <a:off x="0" y="0"/>
          <a:ext cx="0" cy="0"/>
          <a:chOff x="0" y="0"/>
          <a:chExt cx="0" cy="0"/>
        </a:xfrm>
      </p:grpSpPr>
      <p:sp>
        <p:nvSpPr>
          <p:cNvPr id="2138" name="Google Shape;213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9" name="Google Shape;213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0" name="Google Shape;2140;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1" name="Google Shape;2171;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2" name="Google Shape;2172;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1" name="Google Shape;2211;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2" name="Google Shape;2212;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5" name="Google Shape;224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6" name="Google Shape;224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4" name="Shape 2274"/>
        <p:cNvGrpSpPr/>
        <p:nvPr/>
      </p:nvGrpSpPr>
      <p:grpSpPr>
        <a:xfrm>
          <a:off x="0" y="0"/>
          <a:ext cx="0" cy="0"/>
          <a:chOff x="0" y="0"/>
          <a:chExt cx="0" cy="0"/>
        </a:xfrm>
      </p:grpSpPr>
      <p:sp>
        <p:nvSpPr>
          <p:cNvPr id="2275" name="Google Shape;227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6" name="Google Shape;227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7" name="Google Shape;227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1" name="Google Shape;2301;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2" name="Google Shape;2302;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8" name="Google Shape;234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8" name="Google Shape;237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9" name="Shape 2439"/>
        <p:cNvGrpSpPr/>
        <p:nvPr/>
      </p:nvGrpSpPr>
      <p:grpSpPr>
        <a:xfrm>
          <a:off x="0" y="0"/>
          <a:ext cx="0" cy="0"/>
          <a:chOff x="0" y="0"/>
          <a:chExt cx="0" cy="0"/>
        </a:xfrm>
      </p:grpSpPr>
      <p:sp>
        <p:nvSpPr>
          <p:cNvPr id="2440" name="Google Shape;2440;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1" name="Google Shape;244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1" name="Shape 2491"/>
        <p:cNvGrpSpPr/>
        <p:nvPr/>
      </p:nvGrpSpPr>
      <p:grpSpPr>
        <a:xfrm>
          <a:off x="0" y="0"/>
          <a:ext cx="0" cy="0"/>
          <a:chOff x="0" y="0"/>
          <a:chExt cx="0" cy="0"/>
        </a:xfrm>
      </p:grpSpPr>
      <p:sp>
        <p:nvSpPr>
          <p:cNvPr id="2492" name="Google Shape;249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3" name="Google Shape;249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4" name="Google Shape;253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1" name="Shape 2561"/>
        <p:cNvGrpSpPr/>
        <p:nvPr/>
      </p:nvGrpSpPr>
      <p:grpSpPr>
        <a:xfrm>
          <a:off x="0" y="0"/>
          <a:ext cx="0" cy="0"/>
          <a:chOff x="0" y="0"/>
          <a:chExt cx="0" cy="0"/>
        </a:xfrm>
      </p:grpSpPr>
      <p:sp>
        <p:nvSpPr>
          <p:cNvPr id="2562" name="Google Shape;2562;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3" name="Google Shape;2563;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4" name="Shape 2604"/>
        <p:cNvGrpSpPr/>
        <p:nvPr/>
      </p:nvGrpSpPr>
      <p:grpSpPr>
        <a:xfrm>
          <a:off x="0" y="0"/>
          <a:ext cx="0" cy="0"/>
          <a:chOff x="0" y="0"/>
          <a:chExt cx="0" cy="0"/>
        </a:xfrm>
      </p:grpSpPr>
      <p:sp>
        <p:nvSpPr>
          <p:cNvPr id="2605" name="Google Shape;2605;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6" name="Google Shape;260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49" name="Google Shape;264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87" name="Google Shape;268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7" name="Shape 2717"/>
        <p:cNvGrpSpPr/>
        <p:nvPr/>
      </p:nvGrpSpPr>
      <p:grpSpPr>
        <a:xfrm>
          <a:off x="0" y="0"/>
          <a:ext cx="0" cy="0"/>
          <a:chOff x="0" y="0"/>
          <a:chExt cx="0" cy="0"/>
        </a:xfrm>
      </p:grpSpPr>
      <p:sp>
        <p:nvSpPr>
          <p:cNvPr id="2718" name="Google Shape;2718;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9" name="Google Shape;271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7" name="Shape 2747"/>
        <p:cNvGrpSpPr/>
        <p:nvPr/>
      </p:nvGrpSpPr>
      <p:grpSpPr>
        <a:xfrm>
          <a:off x="0" y="0"/>
          <a:ext cx="0" cy="0"/>
          <a:chOff x="0" y="0"/>
          <a:chExt cx="0" cy="0"/>
        </a:xfrm>
      </p:grpSpPr>
      <p:sp>
        <p:nvSpPr>
          <p:cNvPr id="2748" name="Google Shape;274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9" name="Google Shape;2749;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0" name="Google Shape;2750;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p1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4" name="Google Shape;2774;p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7" name="Google Shape;5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3" name="Google Shape;63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tart 2">
  <p:cSld name="Cover -Start 2">
    <p:spTree>
      <p:nvGrpSpPr>
        <p:cNvPr id="15" name="Shape 15"/>
        <p:cNvGrpSpPr/>
        <p:nvPr/>
      </p:nvGrpSpPr>
      <p:grpSpPr>
        <a:xfrm>
          <a:off x="0" y="0"/>
          <a:ext cx="0" cy="0"/>
          <a:chOff x="0" y="0"/>
          <a:chExt cx="0" cy="0"/>
        </a:xfrm>
      </p:grpSpPr>
      <p:sp>
        <p:nvSpPr>
          <p:cNvPr id="16" name="Google Shape;16;p69"/>
          <p:cNvSpPr/>
          <p:nvPr/>
        </p:nvSpPr>
        <p:spPr>
          <a:xfrm rot="10800000">
            <a:off x="5340428" y="2"/>
            <a:ext cx="6851573" cy="6851573"/>
          </a:xfrm>
          <a:prstGeom prst="rtTriangle">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99"/>
              <a:buFont typeface="Arial"/>
              <a:buNone/>
            </a:pPr>
            <a:r>
              <a:t/>
            </a:r>
            <a:endParaRPr b="0" i="0" sz="2099" u="none" cap="none" strike="noStrike">
              <a:solidFill>
                <a:schemeClr val="lt1"/>
              </a:solidFill>
              <a:latin typeface="Calibri"/>
              <a:ea typeface="Calibri"/>
              <a:cs typeface="Calibri"/>
              <a:sym typeface="Calibri"/>
            </a:endParaRPr>
          </a:p>
        </p:txBody>
      </p:sp>
      <p:sp>
        <p:nvSpPr>
          <p:cNvPr id="17" name="Google Shape;17;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69"/>
          <p:cNvSpPr/>
          <p:nvPr>
            <p:ph idx="2" type="pic"/>
          </p:nvPr>
        </p:nvSpPr>
        <p:spPr>
          <a:xfrm>
            <a:off x="3060702" y="3"/>
            <a:ext cx="9131298" cy="6851573"/>
          </a:xfrm>
          <a:prstGeom prst="rect">
            <a:avLst/>
          </a:prstGeom>
          <a:solidFill>
            <a:schemeClr val="lt1"/>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00A8CC"/>
        </a:solidFill>
      </p:bgPr>
    </p:bg>
    <p:spTree>
      <p:nvGrpSpPr>
        <p:cNvPr id="67" name="Shape 67"/>
        <p:cNvGrpSpPr/>
        <p:nvPr/>
      </p:nvGrpSpPr>
      <p:grpSpPr>
        <a:xfrm>
          <a:off x="0" y="0"/>
          <a:ext cx="0" cy="0"/>
          <a:chOff x="0" y="0"/>
          <a:chExt cx="0" cy="0"/>
        </a:xfrm>
      </p:grpSpPr>
      <p:sp>
        <p:nvSpPr>
          <p:cNvPr id="68" name="Google Shape;68;p8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solidFill>
          <a:srgbClr val="27496D"/>
        </a:solidFill>
      </p:bgPr>
    </p:bg>
    <p:spTree>
      <p:nvGrpSpPr>
        <p:cNvPr id="69" name="Shape 69"/>
        <p:cNvGrpSpPr/>
        <p:nvPr/>
      </p:nvGrpSpPr>
      <p:grpSpPr>
        <a:xfrm>
          <a:off x="0" y="0"/>
          <a:ext cx="0" cy="0"/>
          <a:chOff x="0" y="0"/>
          <a:chExt cx="0" cy="0"/>
        </a:xfrm>
      </p:grpSpPr>
      <p:sp>
        <p:nvSpPr>
          <p:cNvPr id="70" name="Google Shape;70;p9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1" name="Shape 71"/>
        <p:cNvGrpSpPr/>
        <p:nvPr/>
      </p:nvGrpSpPr>
      <p:grpSpPr>
        <a:xfrm>
          <a:off x="0" y="0"/>
          <a:ext cx="0" cy="0"/>
          <a:chOff x="0" y="0"/>
          <a:chExt cx="0" cy="0"/>
        </a:xfrm>
      </p:grpSpPr>
      <p:sp>
        <p:nvSpPr>
          <p:cNvPr id="72" name="Google Shape;72;p9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9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4" name="Google Shape;74;p9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9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92"/>
          <p:cNvSpPr/>
          <p:nvPr>
            <p:ph idx="2" type="pic"/>
          </p:nvPr>
        </p:nvSpPr>
        <p:spPr>
          <a:xfrm>
            <a:off x="5183188" y="987425"/>
            <a:ext cx="6172200" cy="4873625"/>
          </a:xfrm>
          <a:prstGeom prst="rect">
            <a:avLst/>
          </a:prstGeom>
          <a:noFill/>
          <a:ln>
            <a:noFill/>
          </a:ln>
        </p:spPr>
      </p:sp>
      <p:sp>
        <p:nvSpPr>
          <p:cNvPr id="81" name="Google Shape;81;p9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2" name="Google Shape;82;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5" name="Shape 85"/>
        <p:cNvGrpSpPr/>
        <p:nvPr/>
      </p:nvGrpSpPr>
      <p:grpSpPr>
        <a:xfrm>
          <a:off x="0" y="0"/>
          <a:ext cx="0" cy="0"/>
          <a:chOff x="0" y="0"/>
          <a:chExt cx="0" cy="0"/>
        </a:xfrm>
      </p:grpSpPr>
      <p:sp>
        <p:nvSpPr>
          <p:cNvPr id="86" name="Google Shape;86;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9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1" name="Shape 91"/>
        <p:cNvGrpSpPr/>
        <p:nvPr/>
      </p:nvGrpSpPr>
      <p:grpSpPr>
        <a:xfrm>
          <a:off x="0" y="0"/>
          <a:ext cx="0" cy="0"/>
          <a:chOff x="0" y="0"/>
          <a:chExt cx="0" cy="0"/>
        </a:xfrm>
      </p:grpSpPr>
      <p:sp>
        <p:nvSpPr>
          <p:cNvPr id="92" name="Google Shape;92;p9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9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15" name="Shape 115"/>
        <p:cNvGrpSpPr/>
        <p:nvPr/>
      </p:nvGrpSpPr>
      <p:grpSpPr>
        <a:xfrm>
          <a:off x="0" y="0"/>
          <a:ext cx="0" cy="0"/>
          <a:chOff x="0" y="0"/>
          <a:chExt cx="0" cy="0"/>
        </a:xfrm>
      </p:grpSpPr>
      <p:sp>
        <p:nvSpPr>
          <p:cNvPr id="116" name="Google Shape;116;p71"/>
          <p:cNvSpPr txBox="1"/>
          <p:nvPr>
            <p:ph idx="11" type="ftr"/>
          </p:nvPr>
        </p:nvSpPr>
        <p:spPr>
          <a:xfrm>
            <a:off x="838200" y="6356351"/>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17" name="Google Shape;117;p71"/>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p:cSld name="7_Blank">
    <p:spTree>
      <p:nvGrpSpPr>
        <p:cNvPr id="118" name="Shape 118"/>
        <p:cNvGrpSpPr/>
        <p:nvPr/>
      </p:nvGrpSpPr>
      <p:grpSpPr>
        <a:xfrm>
          <a:off x="0" y="0"/>
          <a:ext cx="0" cy="0"/>
          <a:chOff x="0" y="0"/>
          <a:chExt cx="0" cy="0"/>
        </a:xfrm>
      </p:grpSpPr>
      <p:sp>
        <p:nvSpPr>
          <p:cNvPr id="119" name="Google Shape;119;p7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20" name="Google Shape;120;p7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21" name="Google Shape;121;p72"/>
          <p:cNvSpPr txBox="1"/>
          <p:nvPr>
            <p:ph idx="12" type="sldNum"/>
          </p:nvPr>
        </p:nvSpPr>
        <p:spPr>
          <a:xfrm>
            <a:off x="9284175" y="639030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72"/>
          <p:cNvSpPr/>
          <p:nvPr>
            <p:ph idx="2" type="pic"/>
          </p:nvPr>
        </p:nvSpPr>
        <p:spPr>
          <a:xfrm>
            <a:off x="0" y="0"/>
            <a:ext cx="12192000" cy="68580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3" name="Shape 123"/>
        <p:cNvGrpSpPr/>
        <p:nvPr/>
      </p:nvGrpSpPr>
      <p:grpSpPr>
        <a:xfrm>
          <a:off x="0" y="0"/>
          <a:ext cx="0" cy="0"/>
          <a:chOff x="0" y="0"/>
          <a:chExt cx="0" cy="0"/>
        </a:xfrm>
      </p:grpSpPr>
      <p:sp>
        <p:nvSpPr>
          <p:cNvPr id="124" name="Google Shape;124;p9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accent1"/>
              </a:buClr>
              <a:buSzPts val="6000"/>
              <a:buFont typeface="Signika Negativ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95"/>
          <p:cNvSpPr txBox="1"/>
          <p:nvPr>
            <p:ph idx="1" type="subTitle"/>
          </p:nvPr>
        </p:nvSpPr>
        <p:spPr>
          <a:xfrm>
            <a:off x="1524000" y="3602037"/>
            <a:ext cx="9144000" cy="1655763"/>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6" name="Google Shape;126;p95"/>
          <p:cNvSpPr txBox="1"/>
          <p:nvPr>
            <p:ph idx="11" type="ftr"/>
          </p:nvPr>
        </p:nvSpPr>
        <p:spPr>
          <a:xfrm>
            <a:off x="838200" y="6356351"/>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27" name="Google Shape;127;p95"/>
          <p:cNvSpPr txBox="1"/>
          <p:nvPr>
            <p:ph idx="12" type="sldNum"/>
          </p:nvPr>
        </p:nvSpPr>
        <p:spPr>
          <a:xfrm>
            <a:off x="9108281" y="6254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pic>
        <p:nvPicPr>
          <p:cNvPr id="128" name="Google Shape;128;p95"/>
          <p:cNvPicPr preferRelativeResize="0"/>
          <p:nvPr/>
        </p:nvPicPr>
        <p:blipFill rotWithShape="1">
          <a:blip r:embed="rId2">
            <a:alphaModFix/>
          </a:blip>
          <a:srcRect b="2" l="0" r="0" t="21205"/>
          <a:stretch/>
        </p:blipFill>
        <p:spPr>
          <a:xfrm>
            <a:off x="0" y="1454325"/>
            <a:ext cx="12192000" cy="5403675"/>
          </a:xfrm>
          <a:prstGeom prst="rect">
            <a:avLst/>
          </a:prstGeom>
          <a:noFill/>
          <a:ln>
            <a:noFill/>
          </a:ln>
        </p:spPr>
      </p:pic>
      <p:sp>
        <p:nvSpPr>
          <p:cNvPr id="129" name="Google Shape;129;p95"/>
          <p:cNvSpPr/>
          <p:nvPr/>
        </p:nvSpPr>
        <p:spPr>
          <a:xfrm>
            <a:off x="0" y="2423294"/>
            <a:ext cx="12192000" cy="4458071"/>
          </a:xfrm>
          <a:prstGeom prst="rect">
            <a:avLst/>
          </a:prstGeom>
          <a:gradFill>
            <a:gsLst>
              <a:gs pos="0">
                <a:srgbClr val="548135">
                  <a:alpha val="81960"/>
                </a:srgbClr>
              </a:gs>
              <a:gs pos="18000">
                <a:srgbClr val="548135">
                  <a:alpha val="81960"/>
                </a:srgbClr>
              </a:gs>
              <a:gs pos="44000">
                <a:srgbClr val="548135">
                  <a:alpha val="69019"/>
                </a:srgbClr>
              </a:gs>
              <a:gs pos="83000">
                <a:srgbClr val="548135">
                  <a:alpha val="0"/>
                </a:srgbClr>
              </a:gs>
              <a:gs pos="100000">
                <a:srgbClr val="548135">
                  <a:alpha val="0"/>
                </a:srgbClr>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Signika Negative"/>
              <a:ea typeface="Signika Negative"/>
              <a:cs typeface="Signika Negative"/>
              <a:sym typeface="Signika Negative"/>
            </a:endParaRPr>
          </a:p>
        </p:txBody>
      </p:sp>
      <p:sp>
        <p:nvSpPr>
          <p:cNvPr id="130" name="Google Shape;130;p95"/>
          <p:cNvSpPr/>
          <p:nvPr/>
        </p:nvSpPr>
        <p:spPr>
          <a:xfrm>
            <a:off x="-6648" y="-2"/>
            <a:ext cx="12198648" cy="4257965"/>
          </a:xfrm>
          <a:prstGeom prst="rect">
            <a:avLst/>
          </a:prstGeom>
          <a:gradFill>
            <a:gsLst>
              <a:gs pos="0">
                <a:schemeClr val="lt1"/>
              </a:gs>
              <a:gs pos="29000">
                <a:schemeClr val="lt1"/>
              </a:gs>
              <a:gs pos="100000">
                <a:srgbClr val="FFFFFF">
                  <a:alpha val="0"/>
                </a:srgbClr>
              </a:gs>
            </a:gsLst>
            <a:lin ang="54000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Arial"/>
              <a:buNone/>
            </a:pPr>
            <a:r>
              <a:t/>
            </a:r>
            <a:endParaRPr b="0" i="0" sz="1867" u="none" cap="none" strike="noStrike">
              <a:solidFill>
                <a:srgbClr val="000000"/>
              </a:solidFill>
              <a:latin typeface="Arial"/>
              <a:ea typeface="Arial"/>
              <a:cs typeface="Arial"/>
              <a:sym typeface="Arial"/>
            </a:endParaRPr>
          </a:p>
        </p:txBody>
      </p:sp>
      <p:grpSp>
        <p:nvGrpSpPr>
          <p:cNvPr id="131" name="Google Shape;131;p95"/>
          <p:cNvGrpSpPr/>
          <p:nvPr/>
        </p:nvGrpSpPr>
        <p:grpSpPr>
          <a:xfrm>
            <a:off x="369941" y="273462"/>
            <a:ext cx="716779" cy="554177"/>
            <a:chOff x="4397" y="65"/>
            <a:chExt cx="432" cy="334"/>
          </a:xfrm>
        </p:grpSpPr>
        <p:sp>
          <p:nvSpPr>
            <p:cNvPr id="132" name="Google Shape;132;p95"/>
            <p:cNvSpPr/>
            <p:nvPr/>
          </p:nvSpPr>
          <p:spPr>
            <a:xfrm>
              <a:off x="4503" y="65"/>
              <a:ext cx="326" cy="213"/>
            </a:xfrm>
            <a:custGeom>
              <a:rect b="b" l="l" r="r" t="t"/>
              <a:pathLst>
                <a:path extrusionOk="0" h="88" w="135">
                  <a:moveTo>
                    <a:pt x="100" y="86"/>
                  </a:moveTo>
                  <a:cubicBezTo>
                    <a:pt x="104" y="83"/>
                    <a:pt x="107" y="80"/>
                    <a:pt x="110" y="77"/>
                  </a:cubicBezTo>
                  <a:cubicBezTo>
                    <a:pt x="116" y="71"/>
                    <a:pt x="121" y="64"/>
                    <a:pt x="124" y="57"/>
                  </a:cubicBezTo>
                  <a:cubicBezTo>
                    <a:pt x="126" y="51"/>
                    <a:pt x="128" y="44"/>
                    <a:pt x="126" y="38"/>
                  </a:cubicBezTo>
                  <a:cubicBezTo>
                    <a:pt x="124" y="31"/>
                    <a:pt x="120" y="25"/>
                    <a:pt x="114" y="21"/>
                  </a:cubicBezTo>
                  <a:cubicBezTo>
                    <a:pt x="107" y="17"/>
                    <a:pt x="100" y="15"/>
                    <a:pt x="92" y="13"/>
                  </a:cubicBezTo>
                  <a:cubicBezTo>
                    <a:pt x="89" y="12"/>
                    <a:pt x="85" y="12"/>
                    <a:pt x="81" y="12"/>
                  </a:cubicBezTo>
                  <a:cubicBezTo>
                    <a:pt x="81" y="12"/>
                    <a:pt x="80" y="12"/>
                    <a:pt x="80" y="13"/>
                  </a:cubicBezTo>
                  <a:cubicBezTo>
                    <a:pt x="78" y="22"/>
                    <a:pt x="76" y="31"/>
                    <a:pt x="74" y="40"/>
                  </a:cubicBezTo>
                  <a:cubicBezTo>
                    <a:pt x="74" y="41"/>
                    <a:pt x="74" y="42"/>
                    <a:pt x="76" y="42"/>
                  </a:cubicBezTo>
                  <a:cubicBezTo>
                    <a:pt x="76" y="42"/>
                    <a:pt x="77" y="42"/>
                    <a:pt x="77" y="42"/>
                  </a:cubicBezTo>
                  <a:cubicBezTo>
                    <a:pt x="86" y="42"/>
                    <a:pt x="94" y="42"/>
                    <a:pt x="103" y="42"/>
                  </a:cubicBezTo>
                  <a:cubicBezTo>
                    <a:pt x="106" y="42"/>
                    <a:pt x="106" y="44"/>
                    <a:pt x="106" y="46"/>
                  </a:cubicBezTo>
                  <a:cubicBezTo>
                    <a:pt x="103" y="59"/>
                    <a:pt x="100" y="72"/>
                    <a:pt x="97" y="85"/>
                  </a:cubicBezTo>
                  <a:cubicBezTo>
                    <a:pt x="96" y="86"/>
                    <a:pt x="95" y="88"/>
                    <a:pt x="93" y="88"/>
                  </a:cubicBezTo>
                  <a:cubicBezTo>
                    <a:pt x="86" y="88"/>
                    <a:pt x="78" y="88"/>
                    <a:pt x="71" y="88"/>
                  </a:cubicBezTo>
                  <a:cubicBezTo>
                    <a:pt x="69" y="88"/>
                    <a:pt x="68" y="86"/>
                    <a:pt x="69" y="84"/>
                  </a:cubicBezTo>
                  <a:cubicBezTo>
                    <a:pt x="70" y="80"/>
                    <a:pt x="71" y="75"/>
                    <a:pt x="72" y="70"/>
                  </a:cubicBezTo>
                  <a:cubicBezTo>
                    <a:pt x="74" y="63"/>
                    <a:pt x="75" y="56"/>
                    <a:pt x="77" y="49"/>
                  </a:cubicBezTo>
                  <a:cubicBezTo>
                    <a:pt x="78" y="47"/>
                    <a:pt x="77" y="46"/>
                    <a:pt x="74" y="46"/>
                  </a:cubicBezTo>
                  <a:cubicBezTo>
                    <a:pt x="65" y="46"/>
                    <a:pt x="57" y="46"/>
                    <a:pt x="48" y="46"/>
                  </a:cubicBezTo>
                  <a:cubicBezTo>
                    <a:pt x="46" y="46"/>
                    <a:pt x="45" y="44"/>
                    <a:pt x="45" y="42"/>
                  </a:cubicBezTo>
                  <a:cubicBezTo>
                    <a:pt x="47" y="33"/>
                    <a:pt x="50" y="23"/>
                    <a:pt x="52" y="14"/>
                  </a:cubicBezTo>
                  <a:cubicBezTo>
                    <a:pt x="52" y="14"/>
                    <a:pt x="52" y="13"/>
                    <a:pt x="52" y="13"/>
                  </a:cubicBezTo>
                  <a:cubicBezTo>
                    <a:pt x="50" y="13"/>
                    <a:pt x="47" y="14"/>
                    <a:pt x="45" y="14"/>
                  </a:cubicBezTo>
                  <a:cubicBezTo>
                    <a:pt x="33" y="16"/>
                    <a:pt x="22" y="19"/>
                    <a:pt x="11" y="24"/>
                  </a:cubicBezTo>
                  <a:cubicBezTo>
                    <a:pt x="11" y="24"/>
                    <a:pt x="11" y="24"/>
                    <a:pt x="11" y="24"/>
                  </a:cubicBezTo>
                  <a:cubicBezTo>
                    <a:pt x="11" y="24"/>
                    <a:pt x="11" y="24"/>
                    <a:pt x="11" y="24"/>
                  </a:cubicBezTo>
                  <a:cubicBezTo>
                    <a:pt x="7" y="25"/>
                    <a:pt x="3" y="27"/>
                    <a:pt x="0" y="29"/>
                  </a:cubicBezTo>
                  <a:cubicBezTo>
                    <a:pt x="0" y="29"/>
                    <a:pt x="0" y="28"/>
                    <a:pt x="0" y="28"/>
                  </a:cubicBezTo>
                  <a:cubicBezTo>
                    <a:pt x="0" y="28"/>
                    <a:pt x="1" y="28"/>
                    <a:pt x="1" y="28"/>
                  </a:cubicBezTo>
                  <a:cubicBezTo>
                    <a:pt x="5" y="26"/>
                    <a:pt x="8" y="24"/>
                    <a:pt x="12" y="23"/>
                  </a:cubicBezTo>
                  <a:cubicBezTo>
                    <a:pt x="16" y="21"/>
                    <a:pt x="21" y="19"/>
                    <a:pt x="25" y="17"/>
                  </a:cubicBezTo>
                  <a:cubicBezTo>
                    <a:pt x="34" y="14"/>
                    <a:pt x="43" y="12"/>
                    <a:pt x="52" y="10"/>
                  </a:cubicBezTo>
                  <a:cubicBezTo>
                    <a:pt x="53" y="10"/>
                    <a:pt x="53" y="10"/>
                    <a:pt x="53" y="9"/>
                  </a:cubicBezTo>
                  <a:cubicBezTo>
                    <a:pt x="53" y="7"/>
                    <a:pt x="54" y="6"/>
                    <a:pt x="54" y="4"/>
                  </a:cubicBezTo>
                  <a:cubicBezTo>
                    <a:pt x="55" y="2"/>
                    <a:pt x="56" y="1"/>
                    <a:pt x="58" y="1"/>
                  </a:cubicBezTo>
                  <a:cubicBezTo>
                    <a:pt x="70" y="1"/>
                    <a:pt x="81" y="1"/>
                    <a:pt x="92" y="1"/>
                  </a:cubicBezTo>
                  <a:cubicBezTo>
                    <a:pt x="93" y="1"/>
                    <a:pt x="93" y="0"/>
                    <a:pt x="93" y="1"/>
                  </a:cubicBezTo>
                  <a:cubicBezTo>
                    <a:pt x="93" y="2"/>
                    <a:pt x="93" y="2"/>
                    <a:pt x="92" y="2"/>
                  </a:cubicBezTo>
                  <a:cubicBezTo>
                    <a:pt x="89" y="3"/>
                    <a:pt x="86" y="4"/>
                    <a:pt x="84" y="6"/>
                  </a:cubicBezTo>
                  <a:cubicBezTo>
                    <a:pt x="84" y="6"/>
                    <a:pt x="83" y="7"/>
                    <a:pt x="83" y="7"/>
                  </a:cubicBezTo>
                  <a:cubicBezTo>
                    <a:pt x="83" y="7"/>
                    <a:pt x="83" y="7"/>
                    <a:pt x="83" y="7"/>
                  </a:cubicBezTo>
                  <a:cubicBezTo>
                    <a:pt x="85" y="8"/>
                    <a:pt x="88" y="8"/>
                    <a:pt x="90" y="8"/>
                  </a:cubicBezTo>
                  <a:cubicBezTo>
                    <a:pt x="99" y="9"/>
                    <a:pt x="108" y="11"/>
                    <a:pt x="117" y="15"/>
                  </a:cubicBezTo>
                  <a:cubicBezTo>
                    <a:pt x="122" y="18"/>
                    <a:pt x="126" y="21"/>
                    <a:pt x="129" y="25"/>
                  </a:cubicBezTo>
                  <a:cubicBezTo>
                    <a:pt x="134" y="33"/>
                    <a:pt x="135" y="40"/>
                    <a:pt x="132" y="49"/>
                  </a:cubicBezTo>
                  <a:cubicBezTo>
                    <a:pt x="130" y="56"/>
                    <a:pt x="126" y="62"/>
                    <a:pt x="121" y="68"/>
                  </a:cubicBezTo>
                  <a:cubicBezTo>
                    <a:pt x="115" y="74"/>
                    <a:pt x="108" y="80"/>
                    <a:pt x="101" y="86"/>
                  </a:cubicBezTo>
                  <a:cubicBezTo>
                    <a:pt x="101" y="86"/>
                    <a:pt x="100" y="86"/>
                    <a:pt x="100" y="86"/>
                  </a:cubicBezTo>
                  <a:cubicBezTo>
                    <a:pt x="100" y="86"/>
                    <a:pt x="100" y="86"/>
                    <a:pt x="100" y="86"/>
                  </a:cubicBezTo>
                </a:path>
              </a:pathLst>
            </a:custGeom>
            <a:solidFill>
              <a:srgbClr val="E28A3A"/>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ignika Negative"/>
                <a:ea typeface="Signika Negative"/>
                <a:cs typeface="Signika Negative"/>
                <a:sym typeface="Signika Negative"/>
              </a:endParaRPr>
            </a:p>
          </p:txBody>
        </p:sp>
        <p:sp>
          <p:nvSpPr>
            <p:cNvPr id="133" name="Google Shape;133;p95"/>
            <p:cNvSpPr/>
            <p:nvPr/>
          </p:nvSpPr>
          <p:spPr>
            <a:xfrm>
              <a:off x="4397" y="67"/>
              <a:ext cx="202" cy="289"/>
            </a:xfrm>
            <a:custGeom>
              <a:rect b="b" l="l" r="r" t="t"/>
              <a:pathLst>
                <a:path extrusionOk="0" h="119" w="84">
                  <a:moveTo>
                    <a:pt x="44" y="28"/>
                  </a:moveTo>
                  <a:cubicBezTo>
                    <a:pt x="47" y="26"/>
                    <a:pt x="51" y="24"/>
                    <a:pt x="55" y="23"/>
                  </a:cubicBezTo>
                  <a:cubicBezTo>
                    <a:pt x="55" y="23"/>
                    <a:pt x="55" y="23"/>
                    <a:pt x="55" y="23"/>
                  </a:cubicBezTo>
                  <a:cubicBezTo>
                    <a:pt x="54" y="27"/>
                    <a:pt x="53" y="31"/>
                    <a:pt x="52" y="34"/>
                  </a:cubicBezTo>
                  <a:cubicBezTo>
                    <a:pt x="52" y="36"/>
                    <a:pt x="52" y="37"/>
                    <a:pt x="52" y="39"/>
                  </a:cubicBezTo>
                  <a:cubicBezTo>
                    <a:pt x="51" y="40"/>
                    <a:pt x="52" y="41"/>
                    <a:pt x="54" y="41"/>
                  </a:cubicBezTo>
                  <a:cubicBezTo>
                    <a:pt x="54" y="41"/>
                    <a:pt x="54" y="41"/>
                    <a:pt x="55" y="41"/>
                  </a:cubicBezTo>
                  <a:cubicBezTo>
                    <a:pt x="63" y="41"/>
                    <a:pt x="72" y="42"/>
                    <a:pt x="81" y="41"/>
                  </a:cubicBezTo>
                  <a:cubicBezTo>
                    <a:pt x="83" y="41"/>
                    <a:pt x="84" y="43"/>
                    <a:pt x="84" y="45"/>
                  </a:cubicBezTo>
                  <a:cubicBezTo>
                    <a:pt x="80" y="58"/>
                    <a:pt x="78" y="70"/>
                    <a:pt x="75" y="83"/>
                  </a:cubicBezTo>
                  <a:cubicBezTo>
                    <a:pt x="74" y="85"/>
                    <a:pt x="73" y="87"/>
                    <a:pt x="70" y="87"/>
                  </a:cubicBezTo>
                  <a:cubicBezTo>
                    <a:pt x="36" y="87"/>
                    <a:pt x="36" y="87"/>
                    <a:pt x="36" y="87"/>
                  </a:cubicBezTo>
                  <a:cubicBezTo>
                    <a:pt x="36" y="87"/>
                    <a:pt x="35" y="87"/>
                    <a:pt x="35" y="86"/>
                  </a:cubicBezTo>
                  <a:cubicBezTo>
                    <a:pt x="35" y="85"/>
                    <a:pt x="35" y="85"/>
                    <a:pt x="36" y="85"/>
                  </a:cubicBezTo>
                  <a:cubicBezTo>
                    <a:pt x="39" y="84"/>
                    <a:pt x="41" y="83"/>
                    <a:pt x="44" y="82"/>
                  </a:cubicBezTo>
                  <a:cubicBezTo>
                    <a:pt x="46" y="80"/>
                    <a:pt x="48" y="78"/>
                    <a:pt x="48" y="75"/>
                  </a:cubicBezTo>
                  <a:cubicBezTo>
                    <a:pt x="50" y="66"/>
                    <a:pt x="52" y="58"/>
                    <a:pt x="54" y="50"/>
                  </a:cubicBezTo>
                  <a:cubicBezTo>
                    <a:pt x="54" y="49"/>
                    <a:pt x="55" y="48"/>
                    <a:pt x="55" y="48"/>
                  </a:cubicBezTo>
                  <a:cubicBezTo>
                    <a:pt x="55" y="46"/>
                    <a:pt x="54" y="45"/>
                    <a:pt x="53" y="45"/>
                  </a:cubicBezTo>
                  <a:cubicBezTo>
                    <a:pt x="52" y="45"/>
                    <a:pt x="52" y="45"/>
                    <a:pt x="52" y="45"/>
                  </a:cubicBezTo>
                  <a:cubicBezTo>
                    <a:pt x="46" y="45"/>
                    <a:pt x="39" y="45"/>
                    <a:pt x="33" y="45"/>
                  </a:cubicBezTo>
                  <a:cubicBezTo>
                    <a:pt x="32" y="45"/>
                    <a:pt x="32" y="45"/>
                    <a:pt x="31" y="45"/>
                  </a:cubicBezTo>
                  <a:cubicBezTo>
                    <a:pt x="24" y="51"/>
                    <a:pt x="18" y="58"/>
                    <a:pt x="14" y="66"/>
                  </a:cubicBezTo>
                  <a:cubicBezTo>
                    <a:pt x="11" y="71"/>
                    <a:pt x="9" y="77"/>
                    <a:pt x="9" y="83"/>
                  </a:cubicBezTo>
                  <a:cubicBezTo>
                    <a:pt x="9" y="91"/>
                    <a:pt x="12" y="98"/>
                    <a:pt x="19" y="103"/>
                  </a:cubicBezTo>
                  <a:cubicBezTo>
                    <a:pt x="25" y="108"/>
                    <a:pt x="31" y="111"/>
                    <a:pt x="38" y="113"/>
                  </a:cubicBezTo>
                  <a:cubicBezTo>
                    <a:pt x="39" y="113"/>
                    <a:pt x="39" y="113"/>
                    <a:pt x="40" y="113"/>
                  </a:cubicBezTo>
                  <a:cubicBezTo>
                    <a:pt x="39" y="115"/>
                    <a:pt x="39" y="117"/>
                    <a:pt x="38" y="119"/>
                  </a:cubicBezTo>
                  <a:cubicBezTo>
                    <a:pt x="34" y="119"/>
                    <a:pt x="29" y="117"/>
                    <a:pt x="25" y="116"/>
                  </a:cubicBezTo>
                  <a:cubicBezTo>
                    <a:pt x="20" y="114"/>
                    <a:pt x="15" y="112"/>
                    <a:pt x="11" y="109"/>
                  </a:cubicBezTo>
                  <a:cubicBezTo>
                    <a:pt x="5" y="105"/>
                    <a:pt x="2" y="99"/>
                    <a:pt x="1" y="92"/>
                  </a:cubicBezTo>
                  <a:cubicBezTo>
                    <a:pt x="0" y="86"/>
                    <a:pt x="1" y="80"/>
                    <a:pt x="3" y="75"/>
                  </a:cubicBezTo>
                  <a:cubicBezTo>
                    <a:pt x="6" y="68"/>
                    <a:pt x="11" y="61"/>
                    <a:pt x="17" y="56"/>
                  </a:cubicBezTo>
                  <a:cubicBezTo>
                    <a:pt x="20" y="52"/>
                    <a:pt x="24" y="49"/>
                    <a:pt x="29" y="45"/>
                  </a:cubicBezTo>
                  <a:cubicBezTo>
                    <a:pt x="29" y="45"/>
                    <a:pt x="29" y="45"/>
                    <a:pt x="29" y="45"/>
                  </a:cubicBezTo>
                  <a:cubicBezTo>
                    <a:pt x="28" y="45"/>
                    <a:pt x="27" y="45"/>
                    <a:pt x="25" y="45"/>
                  </a:cubicBezTo>
                  <a:cubicBezTo>
                    <a:pt x="24" y="45"/>
                    <a:pt x="22" y="44"/>
                    <a:pt x="23" y="41"/>
                  </a:cubicBezTo>
                  <a:cubicBezTo>
                    <a:pt x="24" y="35"/>
                    <a:pt x="26" y="28"/>
                    <a:pt x="27" y="21"/>
                  </a:cubicBezTo>
                  <a:cubicBezTo>
                    <a:pt x="29" y="15"/>
                    <a:pt x="30" y="9"/>
                    <a:pt x="32" y="3"/>
                  </a:cubicBezTo>
                  <a:cubicBezTo>
                    <a:pt x="32" y="1"/>
                    <a:pt x="34" y="0"/>
                    <a:pt x="36" y="0"/>
                  </a:cubicBezTo>
                  <a:cubicBezTo>
                    <a:pt x="57" y="0"/>
                    <a:pt x="57" y="0"/>
                    <a:pt x="57" y="0"/>
                  </a:cubicBezTo>
                  <a:cubicBezTo>
                    <a:pt x="59" y="0"/>
                    <a:pt x="60" y="1"/>
                    <a:pt x="60" y="3"/>
                  </a:cubicBezTo>
                  <a:cubicBezTo>
                    <a:pt x="58" y="9"/>
                    <a:pt x="57" y="14"/>
                    <a:pt x="56" y="20"/>
                  </a:cubicBezTo>
                  <a:cubicBezTo>
                    <a:pt x="56" y="21"/>
                    <a:pt x="56" y="21"/>
                    <a:pt x="56" y="22"/>
                  </a:cubicBezTo>
                  <a:cubicBezTo>
                    <a:pt x="52" y="23"/>
                    <a:pt x="49" y="25"/>
                    <a:pt x="45" y="27"/>
                  </a:cubicBezTo>
                  <a:cubicBezTo>
                    <a:pt x="45" y="27"/>
                    <a:pt x="44" y="27"/>
                    <a:pt x="44" y="27"/>
                  </a:cubicBezTo>
                  <a:cubicBezTo>
                    <a:pt x="43" y="28"/>
                    <a:pt x="42" y="28"/>
                    <a:pt x="41" y="29"/>
                  </a:cubicBezTo>
                  <a:cubicBezTo>
                    <a:pt x="42" y="29"/>
                    <a:pt x="43" y="28"/>
                    <a:pt x="44" y="28"/>
                  </a:cubicBezTo>
                </a:path>
              </a:pathLst>
            </a:custGeom>
            <a:solidFill>
              <a:srgbClr val="2995C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ignika Negative"/>
                <a:ea typeface="Signika Negative"/>
                <a:cs typeface="Signika Negative"/>
                <a:sym typeface="Signika Negative"/>
              </a:endParaRPr>
            </a:p>
          </p:txBody>
        </p:sp>
        <p:sp>
          <p:nvSpPr>
            <p:cNvPr id="134" name="Google Shape;134;p95"/>
            <p:cNvSpPr/>
            <p:nvPr/>
          </p:nvSpPr>
          <p:spPr>
            <a:xfrm>
              <a:off x="4479" y="188"/>
              <a:ext cx="195" cy="211"/>
            </a:xfrm>
            <a:custGeom>
              <a:rect b="b" l="l" r="r" t="t"/>
              <a:pathLst>
                <a:path extrusionOk="0" h="87" w="81">
                  <a:moveTo>
                    <a:pt x="4" y="69"/>
                  </a:moveTo>
                  <a:cubicBezTo>
                    <a:pt x="5" y="67"/>
                    <a:pt x="5" y="65"/>
                    <a:pt x="6" y="63"/>
                  </a:cubicBezTo>
                  <a:cubicBezTo>
                    <a:pt x="7" y="58"/>
                    <a:pt x="8" y="54"/>
                    <a:pt x="9" y="49"/>
                  </a:cubicBezTo>
                  <a:cubicBezTo>
                    <a:pt x="9" y="48"/>
                    <a:pt x="10" y="46"/>
                    <a:pt x="10" y="45"/>
                  </a:cubicBezTo>
                  <a:cubicBezTo>
                    <a:pt x="10" y="43"/>
                    <a:pt x="12" y="42"/>
                    <a:pt x="14" y="42"/>
                  </a:cubicBezTo>
                  <a:cubicBezTo>
                    <a:pt x="23" y="42"/>
                    <a:pt x="32" y="42"/>
                    <a:pt x="40" y="42"/>
                  </a:cubicBezTo>
                  <a:cubicBezTo>
                    <a:pt x="43" y="42"/>
                    <a:pt x="44" y="41"/>
                    <a:pt x="45" y="38"/>
                  </a:cubicBezTo>
                  <a:cubicBezTo>
                    <a:pt x="47" y="27"/>
                    <a:pt x="50" y="16"/>
                    <a:pt x="53" y="4"/>
                  </a:cubicBezTo>
                  <a:cubicBezTo>
                    <a:pt x="53" y="4"/>
                    <a:pt x="53" y="3"/>
                    <a:pt x="53" y="3"/>
                  </a:cubicBezTo>
                  <a:cubicBezTo>
                    <a:pt x="53" y="1"/>
                    <a:pt x="55" y="0"/>
                    <a:pt x="57" y="0"/>
                  </a:cubicBezTo>
                  <a:cubicBezTo>
                    <a:pt x="64" y="0"/>
                    <a:pt x="71" y="0"/>
                    <a:pt x="79" y="0"/>
                  </a:cubicBezTo>
                  <a:cubicBezTo>
                    <a:pt x="81" y="0"/>
                    <a:pt x="81" y="1"/>
                    <a:pt x="81" y="3"/>
                  </a:cubicBezTo>
                  <a:cubicBezTo>
                    <a:pt x="80" y="9"/>
                    <a:pt x="78" y="14"/>
                    <a:pt x="77" y="20"/>
                  </a:cubicBezTo>
                  <a:cubicBezTo>
                    <a:pt x="75" y="27"/>
                    <a:pt x="74" y="34"/>
                    <a:pt x="72" y="42"/>
                  </a:cubicBezTo>
                  <a:cubicBezTo>
                    <a:pt x="71" y="44"/>
                    <a:pt x="70" y="45"/>
                    <a:pt x="68" y="45"/>
                  </a:cubicBezTo>
                  <a:cubicBezTo>
                    <a:pt x="59" y="45"/>
                    <a:pt x="50" y="45"/>
                    <a:pt x="42" y="45"/>
                  </a:cubicBezTo>
                  <a:cubicBezTo>
                    <a:pt x="39" y="45"/>
                    <a:pt x="38" y="46"/>
                    <a:pt x="37" y="49"/>
                  </a:cubicBezTo>
                  <a:cubicBezTo>
                    <a:pt x="36" y="54"/>
                    <a:pt x="35" y="60"/>
                    <a:pt x="33" y="65"/>
                  </a:cubicBezTo>
                  <a:cubicBezTo>
                    <a:pt x="33" y="67"/>
                    <a:pt x="32" y="68"/>
                    <a:pt x="32" y="70"/>
                  </a:cubicBezTo>
                  <a:cubicBezTo>
                    <a:pt x="31" y="74"/>
                    <a:pt x="30" y="79"/>
                    <a:pt x="29" y="83"/>
                  </a:cubicBezTo>
                  <a:cubicBezTo>
                    <a:pt x="28" y="86"/>
                    <a:pt x="27" y="87"/>
                    <a:pt x="25" y="87"/>
                  </a:cubicBezTo>
                  <a:cubicBezTo>
                    <a:pt x="4" y="87"/>
                    <a:pt x="4" y="87"/>
                    <a:pt x="4" y="87"/>
                  </a:cubicBezTo>
                  <a:cubicBezTo>
                    <a:pt x="1" y="87"/>
                    <a:pt x="0" y="86"/>
                    <a:pt x="1" y="83"/>
                  </a:cubicBezTo>
                  <a:cubicBezTo>
                    <a:pt x="2" y="79"/>
                    <a:pt x="3" y="74"/>
                    <a:pt x="4" y="70"/>
                  </a:cubicBezTo>
                  <a:cubicBezTo>
                    <a:pt x="4" y="70"/>
                    <a:pt x="4" y="69"/>
                    <a:pt x="4" y="69"/>
                  </a:cubicBezTo>
                </a:path>
              </a:pathLst>
            </a:custGeom>
            <a:solidFill>
              <a:srgbClr val="75B647"/>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ignika Negative"/>
                <a:ea typeface="Signika Negative"/>
                <a:cs typeface="Signika Negative"/>
                <a:sym typeface="Signika Negative"/>
              </a:endParaRPr>
            </a:p>
          </p:txBody>
        </p:sp>
        <p:sp>
          <p:nvSpPr>
            <p:cNvPr id="135" name="Google Shape;135;p95"/>
            <p:cNvSpPr/>
            <p:nvPr/>
          </p:nvSpPr>
          <p:spPr>
            <a:xfrm>
              <a:off x="4556" y="283"/>
              <a:ext cx="207" cy="75"/>
            </a:xfrm>
            <a:custGeom>
              <a:rect b="b" l="l" r="r" t="t"/>
              <a:pathLst>
                <a:path extrusionOk="0" h="31" w="86">
                  <a:moveTo>
                    <a:pt x="0" y="31"/>
                  </a:moveTo>
                  <a:cubicBezTo>
                    <a:pt x="0" y="29"/>
                    <a:pt x="1" y="28"/>
                    <a:pt x="1" y="26"/>
                  </a:cubicBezTo>
                  <a:cubicBezTo>
                    <a:pt x="5" y="26"/>
                    <a:pt x="9" y="26"/>
                    <a:pt x="14" y="25"/>
                  </a:cubicBezTo>
                  <a:cubicBezTo>
                    <a:pt x="22" y="24"/>
                    <a:pt x="30" y="23"/>
                    <a:pt x="38" y="20"/>
                  </a:cubicBezTo>
                  <a:cubicBezTo>
                    <a:pt x="50" y="17"/>
                    <a:pt x="61" y="13"/>
                    <a:pt x="72" y="7"/>
                  </a:cubicBezTo>
                  <a:cubicBezTo>
                    <a:pt x="77" y="5"/>
                    <a:pt x="81" y="3"/>
                    <a:pt x="84" y="0"/>
                  </a:cubicBezTo>
                  <a:cubicBezTo>
                    <a:pt x="85" y="0"/>
                    <a:pt x="85" y="0"/>
                    <a:pt x="86" y="0"/>
                  </a:cubicBezTo>
                  <a:cubicBezTo>
                    <a:pt x="86" y="0"/>
                    <a:pt x="86" y="0"/>
                    <a:pt x="86" y="0"/>
                  </a:cubicBezTo>
                  <a:cubicBezTo>
                    <a:pt x="82" y="2"/>
                    <a:pt x="78" y="5"/>
                    <a:pt x="74" y="7"/>
                  </a:cubicBezTo>
                  <a:cubicBezTo>
                    <a:pt x="65" y="12"/>
                    <a:pt x="56" y="17"/>
                    <a:pt x="46" y="20"/>
                  </a:cubicBezTo>
                  <a:cubicBezTo>
                    <a:pt x="35" y="24"/>
                    <a:pt x="24" y="27"/>
                    <a:pt x="12" y="29"/>
                  </a:cubicBezTo>
                  <a:cubicBezTo>
                    <a:pt x="8" y="30"/>
                    <a:pt x="4" y="30"/>
                    <a:pt x="0" y="31"/>
                  </a:cubicBezTo>
                </a:path>
              </a:pathLst>
            </a:custGeom>
            <a:solidFill>
              <a:srgbClr val="2995C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ignika Negative"/>
                <a:ea typeface="Signika Negative"/>
                <a:cs typeface="Signika Negative"/>
                <a:sym typeface="Signika Negative"/>
              </a:endParaRPr>
            </a:p>
          </p:txBody>
        </p:sp>
        <p:sp>
          <p:nvSpPr>
            <p:cNvPr id="136" name="Google Shape;136;p95"/>
            <p:cNvSpPr/>
            <p:nvPr/>
          </p:nvSpPr>
          <p:spPr>
            <a:xfrm>
              <a:off x="4739" y="273"/>
              <a:ext cx="5" cy="5"/>
            </a:xfrm>
            <a:custGeom>
              <a:rect b="b" l="l" r="r" t="t"/>
              <a:pathLst>
                <a:path extrusionOk="0" h="2" w="2">
                  <a:moveTo>
                    <a:pt x="2" y="0"/>
                  </a:moveTo>
                  <a:cubicBezTo>
                    <a:pt x="1" y="1"/>
                    <a:pt x="1" y="1"/>
                    <a:pt x="0" y="2"/>
                  </a:cubicBezTo>
                  <a:cubicBezTo>
                    <a:pt x="0" y="1"/>
                    <a:pt x="1" y="0"/>
                    <a:pt x="2" y="0"/>
                  </a:cubicBezTo>
                  <a:cubicBezTo>
                    <a:pt x="2" y="0"/>
                    <a:pt x="2" y="0"/>
                    <a:pt x="2" y="0"/>
                  </a:cubicBezTo>
                </a:path>
              </a:pathLst>
            </a:custGeom>
            <a:solidFill>
              <a:srgbClr val="F4F4E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ignika Negative"/>
                <a:ea typeface="Signika Negative"/>
                <a:cs typeface="Signika Negative"/>
                <a:sym typeface="Signika Negative"/>
              </a:endParaRPr>
            </a:p>
          </p:txBody>
        </p:sp>
        <p:sp>
          <p:nvSpPr>
            <p:cNvPr id="137" name="Google Shape;137;p95"/>
            <p:cNvSpPr/>
            <p:nvPr/>
          </p:nvSpPr>
          <p:spPr>
            <a:xfrm>
              <a:off x="4763" y="280"/>
              <a:ext cx="0" cy="3"/>
            </a:xfrm>
            <a:custGeom>
              <a:rect b="b" l="l" r="r" t="t"/>
              <a:pathLst>
                <a:path extrusionOk="0" h="1" w="120000">
                  <a:moveTo>
                    <a:pt x="0" y="1"/>
                  </a:moveTo>
                  <a:cubicBezTo>
                    <a:pt x="0" y="0"/>
                    <a:pt x="0" y="0"/>
                    <a:pt x="0" y="0"/>
                  </a:cubicBezTo>
                  <a:cubicBezTo>
                    <a:pt x="0" y="0"/>
                    <a:pt x="0" y="0"/>
                    <a:pt x="0" y="0"/>
                  </a:cubicBezTo>
                  <a:cubicBezTo>
                    <a:pt x="0" y="0"/>
                    <a:pt x="0" y="1"/>
                    <a:pt x="0" y="1"/>
                  </a:cubicBezTo>
                  <a:close/>
                </a:path>
              </a:pathLst>
            </a:custGeom>
            <a:solidFill>
              <a:srgbClr val="F4F4E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ignika Negative"/>
                <a:ea typeface="Signika Negative"/>
                <a:cs typeface="Signika Negative"/>
                <a:sym typeface="Signika Negative"/>
              </a:endParaRPr>
            </a:p>
          </p:txBody>
        </p:sp>
        <p:sp>
          <p:nvSpPr>
            <p:cNvPr id="138" name="Google Shape;138;p95"/>
            <p:cNvSpPr/>
            <p:nvPr/>
          </p:nvSpPr>
          <p:spPr>
            <a:xfrm>
              <a:off x="4763" y="280"/>
              <a:ext cx="0" cy="0"/>
            </a:xfrm>
            <a:custGeom>
              <a:rect b="b" l="l" r="r" t="t"/>
              <a:pathLst>
                <a:path extrusionOk="0" h="120000" w="120000">
                  <a:moveTo>
                    <a:pt x="0" y="0"/>
                  </a:moveTo>
                  <a:cubicBezTo>
                    <a:pt x="0" y="0"/>
                    <a:pt x="0" y="0"/>
                    <a:pt x="0" y="0"/>
                  </a:cubicBezTo>
                  <a:cubicBezTo>
                    <a:pt x="0" y="0"/>
                    <a:pt x="0" y="0"/>
                    <a:pt x="0" y="0"/>
                  </a:cubicBezTo>
                  <a:cubicBezTo>
                    <a:pt x="0" y="0"/>
                    <a:pt x="0" y="0"/>
                    <a:pt x="0" y="0"/>
                  </a:cubicBezTo>
                  <a:close/>
                </a:path>
              </a:pathLst>
            </a:custGeom>
            <a:solidFill>
              <a:srgbClr val="F4F4E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ignika Negative"/>
                <a:ea typeface="Signika Negative"/>
                <a:cs typeface="Signika Negative"/>
                <a:sym typeface="Signika Negative"/>
              </a:endParaRPr>
            </a:p>
          </p:txBody>
        </p:sp>
        <p:sp>
          <p:nvSpPr>
            <p:cNvPr id="139" name="Google Shape;139;p95"/>
            <p:cNvSpPr/>
            <p:nvPr/>
          </p:nvSpPr>
          <p:spPr>
            <a:xfrm>
              <a:off x="4744" y="273"/>
              <a:ext cx="1" cy="1"/>
            </a:xfrm>
            <a:prstGeom prst="ellipse">
              <a:avLst/>
            </a:prstGeom>
            <a:solidFill>
              <a:srgbClr val="F4F4E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ignika Negative"/>
                <a:ea typeface="Signika Negative"/>
                <a:cs typeface="Signika Negative"/>
                <a:sym typeface="Signika Negative"/>
              </a:endParaRPr>
            </a:p>
          </p:txBody>
        </p:sp>
        <p:sp>
          <p:nvSpPr>
            <p:cNvPr id="140" name="Google Shape;140;p95"/>
            <p:cNvSpPr/>
            <p:nvPr/>
          </p:nvSpPr>
          <p:spPr>
            <a:xfrm>
              <a:off x="4763" y="280"/>
              <a:ext cx="1" cy="1"/>
            </a:xfrm>
            <a:prstGeom prst="rect">
              <a:avLst/>
            </a:prstGeom>
            <a:solidFill>
              <a:srgbClr val="F4F4E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ignika Negative"/>
                <a:ea typeface="Signika Negative"/>
                <a:cs typeface="Signika Negative"/>
                <a:sym typeface="Signika Negative"/>
              </a:endParaRPr>
            </a:p>
          </p:txBody>
        </p:sp>
        <p:sp>
          <p:nvSpPr>
            <p:cNvPr id="141" name="Google Shape;141;p95"/>
            <p:cNvSpPr/>
            <p:nvPr/>
          </p:nvSpPr>
          <p:spPr>
            <a:xfrm>
              <a:off x="4495" y="133"/>
              <a:ext cx="8" cy="5"/>
            </a:xfrm>
            <a:custGeom>
              <a:rect b="b" l="l" r="r" t="t"/>
              <a:pathLst>
                <a:path extrusionOk="0" h="2" w="3">
                  <a:moveTo>
                    <a:pt x="3" y="1"/>
                  </a:moveTo>
                  <a:cubicBezTo>
                    <a:pt x="2" y="1"/>
                    <a:pt x="1" y="2"/>
                    <a:pt x="0" y="2"/>
                  </a:cubicBezTo>
                  <a:cubicBezTo>
                    <a:pt x="1" y="1"/>
                    <a:pt x="2" y="1"/>
                    <a:pt x="3" y="0"/>
                  </a:cubicBezTo>
                  <a:cubicBezTo>
                    <a:pt x="3" y="0"/>
                    <a:pt x="3" y="1"/>
                    <a:pt x="3" y="1"/>
                  </a:cubicBezTo>
                </a:path>
              </a:pathLst>
            </a:custGeom>
            <a:solidFill>
              <a:srgbClr val="F4F4E4"/>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ignika Negative"/>
                <a:ea typeface="Signika Negative"/>
                <a:cs typeface="Signika Negative"/>
                <a:sym typeface="Signika Negative"/>
              </a:endParaRPr>
            </a:p>
          </p:txBody>
        </p:sp>
      </p:grpSp>
      <p:sp>
        <p:nvSpPr>
          <p:cNvPr id="142" name="Google Shape;142;p95"/>
          <p:cNvSpPr txBox="1"/>
          <p:nvPr/>
        </p:nvSpPr>
        <p:spPr>
          <a:xfrm>
            <a:off x="1086721" y="349345"/>
            <a:ext cx="2663649" cy="31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67"/>
              <a:buFont typeface="Arial"/>
              <a:buNone/>
            </a:pPr>
            <a:r>
              <a:rPr b="1" i="1" lang="en-US" sz="1467" u="none" cap="none" strike="noStrike">
                <a:solidFill>
                  <a:srgbClr val="595959"/>
                </a:solidFill>
                <a:latin typeface="Arial"/>
                <a:ea typeface="Arial"/>
                <a:cs typeface="Arial"/>
                <a:sym typeface="Arial"/>
              </a:rPr>
              <a:t>BADAN PUSAT STATISTIK</a:t>
            </a:r>
            <a:endParaRPr b="1" i="1" sz="1467" u="none" cap="none" strike="noStrike">
              <a:solidFill>
                <a:srgbClr val="595959"/>
              </a:solidFill>
              <a:latin typeface="Arial"/>
              <a:ea typeface="Arial"/>
              <a:cs typeface="Arial"/>
              <a:sym typeface="Arial"/>
            </a:endParaRPr>
          </a:p>
        </p:txBody>
      </p:sp>
      <p:pic>
        <p:nvPicPr>
          <p:cNvPr id="143" name="Google Shape;143;p95"/>
          <p:cNvPicPr preferRelativeResize="0"/>
          <p:nvPr/>
        </p:nvPicPr>
        <p:blipFill rotWithShape="1">
          <a:blip r:embed="rId3">
            <a:alphaModFix/>
          </a:blip>
          <a:srcRect b="0" l="0" r="0" t="0"/>
          <a:stretch/>
        </p:blipFill>
        <p:spPr>
          <a:xfrm>
            <a:off x="10479882" y="238522"/>
            <a:ext cx="1560831" cy="47795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bg>
      <p:bgPr>
        <a:solidFill>
          <a:srgbClr val="007A87"/>
        </a:solidFill>
      </p:bgPr>
    </p:bg>
    <p:spTree>
      <p:nvGrpSpPr>
        <p:cNvPr id="19" name="Shape 19"/>
        <p:cNvGrpSpPr/>
        <p:nvPr/>
      </p:nvGrpSpPr>
      <p:grpSpPr>
        <a:xfrm>
          <a:off x="0" y="0"/>
          <a:ext cx="0" cy="0"/>
          <a:chOff x="0" y="0"/>
          <a:chExt cx="0" cy="0"/>
        </a:xfrm>
      </p:grpSpPr>
      <p:sp>
        <p:nvSpPr>
          <p:cNvPr id="20" name="Google Shape;20;p7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 name="Shape 144"/>
        <p:cNvGrpSpPr/>
        <p:nvPr/>
      </p:nvGrpSpPr>
      <p:grpSpPr>
        <a:xfrm>
          <a:off x="0" y="0"/>
          <a:ext cx="0" cy="0"/>
          <a:chOff x="0" y="0"/>
          <a:chExt cx="0" cy="0"/>
        </a:xfrm>
      </p:grpSpPr>
      <p:sp>
        <p:nvSpPr>
          <p:cNvPr id="145" name="Google Shape;145;p96"/>
          <p:cNvSpPr txBox="1"/>
          <p:nvPr>
            <p:ph type="title"/>
          </p:nvPr>
        </p:nvSpPr>
        <p:spPr>
          <a:xfrm>
            <a:off x="838200" y="365125"/>
            <a:ext cx="10515600" cy="79508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96"/>
          <p:cNvSpPr txBox="1"/>
          <p:nvPr>
            <p:ph idx="1" type="body"/>
          </p:nvPr>
        </p:nvSpPr>
        <p:spPr>
          <a:xfrm>
            <a:off x="838200" y="1339593"/>
            <a:ext cx="10515600" cy="483737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96"/>
          <p:cNvSpPr txBox="1"/>
          <p:nvPr>
            <p:ph idx="11" type="ftr"/>
          </p:nvPr>
        </p:nvSpPr>
        <p:spPr>
          <a:xfrm>
            <a:off x="838200" y="6356351"/>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48" name="Google Shape;148;p96"/>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9" name="Shape 149"/>
        <p:cNvGrpSpPr/>
        <p:nvPr/>
      </p:nvGrpSpPr>
      <p:grpSpPr>
        <a:xfrm>
          <a:off x="0" y="0"/>
          <a:ext cx="0" cy="0"/>
          <a:chOff x="0" y="0"/>
          <a:chExt cx="0" cy="0"/>
        </a:xfrm>
      </p:grpSpPr>
      <p:sp>
        <p:nvSpPr>
          <p:cNvPr id="150" name="Google Shape;150;p97"/>
          <p:cNvSpPr/>
          <p:nvPr/>
        </p:nvSpPr>
        <p:spPr>
          <a:xfrm>
            <a:off x="0" y="0"/>
            <a:ext cx="12192000" cy="6830810"/>
          </a:xfrm>
          <a:prstGeom prst="rect">
            <a:avLst/>
          </a:prstGeom>
          <a:solidFill>
            <a:srgbClr val="005F2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sp>
        <p:nvSpPr>
          <p:cNvPr id="151" name="Google Shape;151;p97"/>
          <p:cNvSpPr txBox="1"/>
          <p:nvPr>
            <p:ph type="title"/>
          </p:nvPr>
        </p:nvSpPr>
        <p:spPr>
          <a:xfrm>
            <a:off x="1396181" y="2625213"/>
            <a:ext cx="8702573" cy="198642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6000"/>
              <a:buFont typeface="Signika Negative"/>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97"/>
          <p:cNvSpPr txBox="1"/>
          <p:nvPr>
            <p:ph idx="1" type="body"/>
          </p:nvPr>
        </p:nvSpPr>
        <p:spPr>
          <a:xfrm>
            <a:off x="1396181" y="4638626"/>
            <a:ext cx="8702573" cy="74945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53" name="Google Shape;153;p97"/>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4" name="Shape 154"/>
        <p:cNvGrpSpPr/>
        <p:nvPr/>
      </p:nvGrpSpPr>
      <p:grpSpPr>
        <a:xfrm>
          <a:off x="0" y="0"/>
          <a:ext cx="0" cy="0"/>
          <a:chOff x="0" y="0"/>
          <a:chExt cx="0" cy="0"/>
        </a:xfrm>
      </p:grpSpPr>
      <p:sp>
        <p:nvSpPr>
          <p:cNvPr id="155" name="Google Shape;155;p98"/>
          <p:cNvSpPr txBox="1"/>
          <p:nvPr>
            <p:ph type="title"/>
          </p:nvPr>
        </p:nvSpPr>
        <p:spPr>
          <a:xfrm>
            <a:off x="838200" y="365125"/>
            <a:ext cx="10515600" cy="79508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98"/>
          <p:cNvSpPr txBox="1"/>
          <p:nvPr>
            <p:ph idx="1" type="body"/>
          </p:nvPr>
        </p:nvSpPr>
        <p:spPr>
          <a:xfrm>
            <a:off x="838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98"/>
          <p:cNvSpPr txBox="1"/>
          <p:nvPr>
            <p:ph idx="2" type="body"/>
          </p:nvPr>
        </p:nvSpPr>
        <p:spPr>
          <a:xfrm>
            <a:off x="6172200" y="1825625"/>
            <a:ext cx="51816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98"/>
          <p:cNvSpPr txBox="1"/>
          <p:nvPr>
            <p:ph idx="11" type="ftr"/>
          </p:nvPr>
        </p:nvSpPr>
        <p:spPr>
          <a:xfrm>
            <a:off x="838200" y="6356351"/>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59" name="Google Shape;159;p98"/>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0" name="Shape 160"/>
        <p:cNvGrpSpPr/>
        <p:nvPr/>
      </p:nvGrpSpPr>
      <p:grpSpPr>
        <a:xfrm>
          <a:off x="0" y="0"/>
          <a:ext cx="0" cy="0"/>
          <a:chOff x="0" y="0"/>
          <a:chExt cx="0" cy="0"/>
        </a:xfrm>
      </p:grpSpPr>
      <p:sp>
        <p:nvSpPr>
          <p:cNvPr id="161" name="Google Shape;161;p9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99"/>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3" name="Google Shape;163;p99"/>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99"/>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5" name="Google Shape;165;p99"/>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99"/>
          <p:cNvSpPr txBox="1"/>
          <p:nvPr>
            <p:ph idx="11" type="ftr"/>
          </p:nvPr>
        </p:nvSpPr>
        <p:spPr>
          <a:xfrm>
            <a:off x="838200" y="6356351"/>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67" name="Google Shape;167;p99"/>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8" name="Shape 168"/>
        <p:cNvGrpSpPr/>
        <p:nvPr/>
      </p:nvGrpSpPr>
      <p:grpSpPr>
        <a:xfrm>
          <a:off x="0" y="0"/>
          <a:ext cx="0" cy="0"/>
          <a:chOff x="0" y="0"/>
          <a:chExt cx="0" cy="0"/>
        </a:xfrm>
      </p:grpSpPr>
      <p:sp>
        <p:nvSpPr>
          <p:cNvPr id="169" name="Google Shape;169;p100"/>
          <p:cNvSpPr txBox="1"/>
          <p:nvPr>
            <p:ph type="title"/>
          </p:nvPr>
        </p:nvSpPr>
        <p:spPr>
          <a:xfrm>
            <a:off x="838200" y="365125"/>
            <a:ext cx="10515600" cy="79508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100"/>
          <p:cNvSpPr txBox="1"/>
          <p:nvPr>
            <p:ph idx="11" type="ftr"/>
          </p:nvPr>
        </p:nvSpPr>
        <p:spPr>
          <a:xfrm>
            <a:off x="838200" y="6356351"/>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71" name="Google Shape;171;p100"/>
          <p:cNvSpPr txBox="1"/>
          <p:nvPr>
            <p:ph idx="12" type="sldNum"/>
          </p:nvPr>
        </p:nvSpPr>
        <p:spPr>
          <a:xfrm>
            <a:off x="9108281" y="6254354"/>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pic>
        <p:nvPicPr>
          <p:cNvPr id="172" name="Google Shape;172;p100"/>
          <p:cNvPicPr preferRelativeResize="0"/>
          <p:nvPr/>
        </p:nvPicPr>
        <p:blipFill rotWithShape="1">
          <a:blip r:embed="rId2">
            <a:alphaModFix/>
          </a:blip>
          <a:srcRect b="-943" l="0" r="0" t="0"/>
          <a:stretch/>
        </p:blipFill>
        <p:spPr>
          <a:xfrm>
            <a:off x="0" y="3000036"/>
            <a:ext cx="12192000" cy="3911349"/>
          </a:xfrm>
          <a:prstGeom prst="rect">
            <a:avLst/>
          </a:prstGeom>
          <a:noFill/>
          <a:ln>
            <a:noFill/>
          </a:ln>
        </p:spPr>
      </p:pic>
      <p:sp>
        <p:nvSpPr>
          <p:cNvPr id="173" name="Google Shape;173;p100"/>
          <p:cNvSpPr/>
          <p:nvPr/>
        </p:nvSpPr>
        <p:spPr>
          <a:xfrm>
            <a:off x="0" y="3000036"/>
            <a:ext cx="12192000" cy="3857963"/>
          </a:xfrm>
          <a:prstGeom prst="roundRect">
            <a:avLst>
              <a:gd fmla="val 0" name="adj"/>
            </a:avLst>
          </a:prstGeom>
          <a:solidFill>
            <a:srgbClr val="005F2E">
              <a:alpha val="3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Signika Negative"/>
              <a:buNone/>
            </a:pPr>
            <a:r>
              <a:t/>
            </a:r>
            <a:endParaRPr b="0" i="0" sz="2400" u="none" cap="none" strike="noStrike">
              <a:solidFill>
                <a:srgbClr val="FFFFFF"/>
              </a:solidFill>
              <a:latin typeface="Signika Negative"/>
              <a:ea typeface="Signika Negative"/>
              <a:cs typeface="Signika Negative"/>
              <a:sym typeface="Signika Negativ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4" name="Shape 174"/>
        <p:cNvGrpSpPr/>
        <p:nvPr/>
      </p:nvGrpSpPr>
      <p:grpSpPr>
        <a:xfrm>
          <a:off x="0" y="0"/>
          <a:ext cx="0" cy="0"/>
          <a:chOff x="0" y="0"/>
          <a:chExt cx="0" cy="0"/>
        </a:xfrm>
      </p:grpSpPr>
      <p:sp>
        <p:nvSpPr>
          <p:cNvPr id="175" name="Google Shape;175;p10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200"/>
              <a:buFont typeface="Signika Negativ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101"/>
          <p:cNvSpPr txBox="1"/>
          <p:nvPr>
            <p:ph idx="1" type="body"/>
          </p:nvPr>
        </p:nvSpPr>
        <p:spPr>
          <a:xfrm>
            <a:off x="5183188" y="987426"/>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77" name="Google Shape;177;p101"/>
          <p:cNvSpPr txBox="1"/>
          <p:nvPr>
            <p:ph idx="2" type="body"/>
          </p:nvPr>
        </p:nvSpPr>
        <p:spPr>
          <a:xfrm>
            <a:off x="839788" y="2057401"/>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8" name="Google Shape;178;p101"/>
          <p:cNvSpPr txBox="1"/>
          <p:nvPr>
            <p:ph idx="11" type="ftr"/>
          </p:nvPr>
        </p:nvSpPr>
        <p:spPr>
          <a:xfrm>
            <a:off x="838200" y="6356351"/>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79" name="Google Shape;179;p101"/>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0" name="Shape 180"/>
        <p:cNvGrpSpPr/>
        <p:nvPr/>
      </p:nvGrpSpPr>
      <p:grpSpPr>
        <a:xfrm>
          <a:off x="0" y="0"/>
          <a:ext cx="0" cy="0"/>
          <a:chOff x="0" y="0"/>
          <a:chExt cx="0" cy="0"/>
        </a:xfrm>
      </p:grpSpPr>
      <p:sp>
        <p:nvSpPr>
          <p:cNvPr id="181" name="Google Shape;181;p10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3200"/>
              <a:buFont typeface="Signika Negativ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102"/>
          <p:cNvSpPr/>
          <p:nvPr>
            <p:ph idx="2" type="pic"/>
          </p:nvPr>
        </p:nvSpPr>
        <p:spPr>
          <a:xfrm>
            <a:off x="5183188" y="987426"/>
            <a:ext cx="6172200" cy="4873625"/>
          </a:xfrm>
          <a:prstGeom prst="rect">
            <a:avLst/>
          </a:prstGeom>
          <a:noFill/>
          <a:ln>
            <a:noFill/>
          </a:ln>
        </p:spPr>
      </p:sp>
      <p:sp>
        <p:nvSpPr>
          <p:cNvPr id="183" name="Google Shape;183;p102"/>
          <p:cNvSpPr txBox="1"/>
          <p:nvPr>
            <p:ph idx="1" type="body"/>
          </p:nvPr>
        </p:nvSpPr>
        <p:spPr>
          <a:xfrm>
            <a:off x="839788" y="2057401"/>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4" name="Google Shape;184;p102"/>
          <p:cNvSpPr txBox="1"/>
          <p:nvPr>
            <p:ph idx="10" type="dt"/>
          </p:nvPr>
        </p:nvSpPr>
        <p:spPr>
          <a:xfrm>
            <a:off x="838200" y="6356351"/>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85" name="Google Shape;185;p102"/>
          <p:cNvSpPr txBox="1"/>
          <p:nvPr>
            <p:ph idx="11" type="ftr"/>
          </p:nvPr>
        </p:nvSpPr>
        <p:spPr>
          <a:xfrm>
            <a:off x="838200" y="6356351"/>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86" name="Google Shape;186;p102"/>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bg>
      <p:bgPr>
        <a:solidFill>
          <a:schemeClr val="lt1"/>
        </a:solidFill>
      </p:bgPr>
    </p:bg>
    <p:spTree>
      <p:nvGrpSpPr>
        <p:cNvPr id="187" name="Shape 187"/>
        <p:cNvGrpSpPr/>
        <p:nvPr/>
      </p:nvGrpSpPr>
      <p:grpSpPr>
        <a:xfrm>
          <a:off x="0" y="0"/>
          <a:ext cx="0" cy="0"/>
          <a:chOff x="0" y="0"/>
          <a:chExt cx="0" cy="0"/>
        </a:xfrm>
      </p:grpSpPr>
      <p:sp>
        <p:nvSpPr>
          <p:cNvPr id="188" name="Google Shape;188;p103"/>
          <p:cNvSpPr/>
          <p:nvPr/>
        </p:nvSpPr>
        <p:spPr>
          <a:xfrm>
            <a:off x="5721150" y="0"/>
            <a:ext cx="6470849" cy="6558636"/>
          </a:xfrm>
          <a:custGeom>
            <a:rect b="b" l="l" r="r" t="t"/>
            <a:pathLst>
              <a:path extrusionOk="0" h="6218297" w="6135065">
                <a:moveTo>
                  <a:pt x="1344548" y="0"/>
                </a:moveTo>
                <a:lnTo>
                  <a:pt x="6135065" y="0"/>
                </a:lnTo>
                <a:lnTo>
                  <a:pt x="6135065" y="4487955"/>
                </a:lnTo>
                <a:lnTo>
                  <a:pt x="5924471" y="4797888"/>
                </a:lnTo>
                <a:lnTo>
                  <a:pt x="5924472" y="4797887"/>
                </a:lnTo>
                <a:lnTo>
                  <a:pt x="5924471" y="4797890"/>
                </a:lnTo>
                <a:cubicBezTo>
                  <a:pt x="4918073" y="6279017"/>
                  <a:pt x="2901535" y="6663863"/>
                  <a:pt x="1420408" y="5657465"/>
                </a:cubicBezTo>
                <a:cubicBezTo>
                  <a:pt x="-60720" y="4651067"/>
                  <a:pt x="-445565" y="2634530"/>
                  <a:pt x="560834" y="1153402"/>
                </a:cubicBezTo>
                <a:lnTo>
                  <a:pt x="560835" y="115340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Signika Negative"/>
              <a:ea typeface="Signika Negative"/>
              <a:cs typeface="Signika Negative"/>
              <a:sym typeface="Signika Negative"/>
            </a:endParaRPr>
          </a:p>
        </p:txBody>
      </p:sp>
      <p:sp>
        <p:nvSpPr>
          <p:cNvPr id="189" name="Google Shape;189;p10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Signika Negative"/>
                <a:ea typeface="Signika Negative"/>
                <a:cs typeface="Signika Negative"/>
                <a:sym typeface="Signika Negative"/>
              </a:defRPr>
            </a:lvl9pPr>
          </a:lstStyle>
          <a:p/>
        </p:txBody>
      </p:sp>
      <p:sp>
        <p:nvSpPr>
          <p:cNvPr id="190" name="Google Shape;190;p103"/>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88888"/>
              </a:buClr>
              <a:buSzPts val="1400"/>
              <a:buFont typeface="Signika Negative"/>
              <a:buNone/>
              <a:defRPr b="0" i="0" sz="1200" u="none" cap="none" strike="noStrike">
                <a:solidFill>
                  <a:srgbClr val="888888"/>
                </a:solidFill>
                <a:latin typeface="Signika Negative"/>
                <a:ea typeface="Signika Negative"/>
                <a:cs typeface="Signika Negative"/>
                <a:sym typeface="Signika Negative"/>
              </a:defRPr>
            </a:lvl1pPr>
            <a:lvl2pPr lvl="1" marR="0" rtl="0" algn="l">
              <a:lnSpc>
                <a:spcPct val="100000"/>
              </a:lnSpc>
              <a:spcBef>
                <a:spcPts val="0"/>
              </a:spcBef>
              <a:spcAft>
                <a:spcPts val="0"/>
              </a:spcAft>
              <a:buClr>
                <a:schemeClr val="dk1"/>
              </a:buClr>
              <a:buSzPts val="1400"/>
              <a:buFont typeface="Signika Negative"/>
              <a:buNone/>
              <a:defRPr b="0" i="0" sz="2400" u="none" cap="none" strike="noStrike">
                <a:solidFill>
                  <a:schemeClr val="dk1"/>
                </a:solidFill>
                <a:latin typeface="Signika Negative"/>
                <a:ea typeface="Signika Negative"/>
                <a:cs typeface="Signika Negative"/>
                <a:sym typeface="Signika Negative"/>
              </a:defRPr>
            </a:lvl2pPr>
            <a:lvl3pPr lvl="2" marR="0" rtl="0" algn="l">
              <a:lnSpc>
                <a:spcPct val="100000"/>
              </a:lnSpc>
              <a:spcBef>
                <a:spcPts val="0"/>
              </a:spcBef>
              <a:spcAft>
                <a:spcPts val="0"/>
              </a:spcAft>
              <a:buClr>
                <a:schemeClr val="dk1"/>
              </a:buClr>
              <a:buSzPts val="1400"/>
              <a:buFont typeface="Signika Negative"/>
              <a:buNone/>
              <a:defRPr b="0" i="0" sz="2400" u="none" cap="none" strike="noStrike">
                <a:solidFill>
                  <a:schemeClr val="dk1"/>
                </a:solidFill>
                <a:latin typeface="Signika Negative"/>
                <a:ea typeface="Signika Negative"/>
                <a:cs typeface="Signika Negative"/>
                <a:sym typeface="Signika Negative"/>
              </a:defRPr>
            </a:lvl3pPr>
            <a:lvl4pPr lvl="3" marR="0" rtl="0" algn="l">
              <a:lnSpc>
                <a:spcPct val="100000"/>
              </a:lnSpc>
              <a:spcBef>
                <a:spcPts val="0"/>
              </a:spcBef>
              <a:spcAft>
                <a:spcPts val="0"/>
              </a:spcAft>
              <a:buClr>
                <a:schemeClr val="dk1"/>
              </a:buClr>
              <a:buSzPts val="1400"/>
              <a:buFont typeface="Signika Negative"/>
              <a:buNone/>
              <a:defRPr b="0" i="0" sz="2400" u="none" cap="none" strike="noStrike">
                <a:solidFill>
                  <a:schemeClr val="dk1"/>
                </a:solidFill>
                <a:latin typeface="Signika Negative"/>
                <a:ea typeface="Signika Negative"/>
                <a:cs typeface="Signika Negative"/>
                <a:sym typeface="Signika Negative"/>
              </a:defRPr>
            </a:lvl4pPr>
            <a:lvl5pPr lvl="4" marR="0" rtl="0" algn="l">
              <a:lnSpc>
                <a:spcPct val="100000"/>
              </a:lnSpc>
              <a:spcBef>
                <a:spcPts val="0"/>
              </a:spcBef>
              <a:spcAft>
                <a:spcPts val="0"/>
              </a:spcAft>
              <a:buClr>
                <a:schemeClr val="dk1"/>
              </a:buClr>
              <a:buSzPts val="1400"/>
              <a:buFont typeface="Signika Negative"/>
              <a:buNone/>
              <a:defRPr b="0" i="0" sz="2400" u="none" cap="none" strike="noStrike">
                <a:solidFill>
                  <a:schemeClr val="dk1"/>
                </a:solidFill>
                <a:latin typeface="Signika Negative"/>
                <a:ea typeface="Signika Negative"/>
                <a:cs typeface="Signika Negative"/>
                <a:sym typeface="Signika Negative"/>
              </a:defRPr>
            </a:lvl5pPr>
            <a:lvl6pPr lvl="5" marR="0" rtl="0" algn="l">
              <a:lnSpc>
                <a:spcPct val="100000"/>
              </a:lnSpc>
              <a:spcBef>
                <a:spcPts val="0"/>
              </a:spcBef>
              <a:spcAft>
                <a:spcPts val="0"/>
              </a:spcAft>
              <a:buClr>
                <a:schemeClr val="dk1"/>
              </a:buClr>
              <a:buSzPts val="1400"/>
              <a:buFont typeface="Signika Negative"/>
              <a:buNone/>
              <a:defRPr b="0" i="0" sz="2400" u="none" cap="none" strike="noStrike">
                <a:solidFill>
                  <a:schemeClr val="dk1"/>
                </a:solidFill>
                <a:latin typeface="Signika Negative"/>
                <a:ea typeface="Signika Negative"/>
                <a:cs typeface="Signika Negative"/>
                <a:sym typeface="Signika Negative"/>
              </a:defRPr>
            </a:lvl6pPr>
            <a:lvl7pPr lvl="6" marR="0" rtl="0" algn="l">
              <a:lnSpc>
                <a:spcPct val="100000"/>
              </a:lnSpc>
              <a:spcBef>
                <a:spcPts val="0"/>
              </a:spcBef>
              <a:spcAft>
                <a:spcPts val="0"/>
              </a:spcAft>
              <a:buClr>
                <a:schemeClr val="dk1"/>
              </a:buClr>
              <a:buSzPts val="1400"/>
              <a:buFont typeface="Signika Negative"/>
              <a:buNone/>
              <a:defRPr b="0" i="0" sz="2400" u="none" cap="none" strike="noStrike">
                <a:solidFill>
                  <a:schemeClr val="dk1"/>
                </a:solidFill>
                <a:latin typeface="Signika Negative"/>
                <a:ea typeface="Signika Negative"/>
                <a:cs typeface="Signika Negative"/>
                <a:sym typeface="Signika Negative"/>
              </a:defRPr>
            </a:lvl7pPr>
            <a:lvl8pPr lvl="7" marR="0" rtl="0" algn="l">
              <a:lnSpc>
                <a:spcPct val="100000"/>
              </a:lnSpc>
              <a:spcBef>
                <a:spcPts val="0"/>
              </a:spcBef>
              <a:spcAft>
                <a:spcPts val="0"/>
              </a:spcAft>
              <a:buClr>
                <a:schemeClr val="dk1"/>
              </a:buClr>
              <a:buSzPts val="1400"/>
              <a:buFont typeface="Signika Negative"/>
              <a:buNone/>
              <a:defRPr b="0" i="0" sz="2400" u="none" cap="none" strike="noStrike">
                <a:solidFill>
                  <a:schemeClr val="dk1"/>
                </a:solidFill>
                <a:latin typeface="Signika Negative"/>
                <a:ea typeface="Signika Negative"/>
                <a:cs typeface="Signika Negative"/>
                <a:sym typeface="Signika Negative"/>
              </a:defRPr>
            </a:lvl8pPr>
            <a:lvl9pPr lvl="8" marR="0" rtl="0" algn="l">
              <a:lnSpc>
                <a:spcPct val="100000"/>
              </a:lnSpc>
              <a:spcBef>
                <a:spcPts val="0"/>
              </a:spcBef>
              <a:spcAft>
                <a:spcPts val="0"/>
              </a:spcAft>
              <a:buClr>
                <a:schemeClr val="dk1"/>
              </a:buClr>
              <a:buSzPts val="1400"/>
              <a:buFont typeface="Signika Negative"/>
              <a:buNone/>
              <a:defRPr b="0" i="0" sz="2400" u="none" cap="none" strike="noStrike">
                <a:solidFill>
                  <a:schemeClr val="dk1"/>
                </a:solidFill>
                <a:latin typeface="Signika Negative"/>
                <a:ea typeface="Signika Negative"/>
                <a:cs typeface="Signika Negative"/>
                <a:sym typeface="Signika Negative"/>
              </a:defRPr>
            </a:lvl9pPr>
          </a:lstStyle>
          <a:p/>
        </p:txBody>
      </p:sp>
      <p:sp>
        <p:nvSpPr>
          <p:cNvPr id="191" name="Google Shape;191;p103"/>
          <p:cNvSpPr txBox="1"/>
          <p:nvPr>
            <p:ph idx="12" type="sldNum"/>
          </p:nvPr>
        </p:nvSpPr>
        <p:spPr>
          <a:xfrm>
            <a:off x="9448800" y="6538912"/>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1" i="0" sz="14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400"/>
              <a:buFont typeface="Arial"/>
              <a:buNone/>
              <a:defRPr b="1" i="0" sz="14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400"/>
              <a:buFont typeface="Arial"/>
              <a:buNone/>
              <a:defRPr b="1" i="0" sz="14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400"/>
              <a:buFont typeface="Arial"/>
              <a:buNone/>
              <a:defRPr b="1" i="0" sz="14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400"/>
              <a:buFont typeface="Arial"/>
              <a:buNone/>
              <a:defRPr b="1" i="0" sz="14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400"/>
              <a:buFont typeface="Arial"/>
              <a:buNone/>
              <a:defRPr b="1" i="0" sz="14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400"/>
              <a:buFont typeface="Arial"/>
              <a:buNone/>
              <a:defRPr b="1" i="0" sz="14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400"/>
              <a:buFont typeface="Arial"/>
              <a:buNone/>
              <a:defRPr b="1" i="0" sz="14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400"/>
              <a:buFont typeface="Arial"/>
              <a:buNone/>
              <a:defRPr b="1" i="0" sz="14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sp>
        <p:nvSpPr>
          <p:cNvPr id="192" name="Google Shape;192;p103"/>
          <p:cNvSpPr/>
          <p:nvPr/>
        </p:nvSpPr>
        <p:spPr>
          <a:xfrm>
            <a:off x="6056935" y="0"/>
            <a:ext cx="6135065" cy="6218297"/>
          </a:xfrm>
          <a:custGeom>
            <a:rect b="b" l="l" r="r" t="t"/>
            <a:pathLst>
              <a:path extrusionOk="0" h="6218297" w="6135065">
                <a:moveTo>
                  <a:pt x="1344548" y="0"/>
                </a:moveTo>
                <a:lnTo>
                  <a:pt x="6135065" y="0"/>
                </a:lnTo>
                <a:lnTo>
                  <a:pt x="6135065" y="4487955"/>
                </a:lnTo>
                <a:lnTo>
                  <a:pt x="5924471" y="4797888"/>
                </a:lnTo>
                <a:lnTo>
                  <a:pt x="5924472" y="4797887"/>
                </a:lnTo>
                <a:lnTo>
                  <a:pt x="5924471" y="4797890"/>
                </a:lnTo>
                <a:cubicBezTo>
                  <a:pt x="4918073" y="6279017"/>
                  <a:pt x="2901535" y="6663863"/>
                  <a:pt x="1420408" y="5657465"/>
                </a:cubicBezTo>
                <a:cubicBezTo>
                  <a:pt x="-60720" y="4651067"/>
                  <a:pt x="-445565" y="2634530"/>
                  <a:pt x="560834" y="1153402"/>
                </a:cubicBezTo>
                <a:lnTo>
                  <a:pt x="560835" y="11534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Signika Negative"/>
              <a:ea typeface="Signika Negative"/>
              <a:cs typeface="Signika Negative"/>
              <a:sym typeface="Signika Negative"/>
            </a:endParaRPr>
          </a:p>
        </p:txBody>
      </p:sp>
      <p:sp>
        <p:nvSpPr>
          <p:cNvPr id="193" name="Google Shape;193;p103"/>
          <p:cNvSpPr/>
          <p:nvPr>
            <p:ph idx="2" type="pic"/>
          </p:nvPr>
        </p:nvSpPr>
        <p:spPr>
          <a:xfrm>
            <a:off x="6413174" y="0"/>
            <a:ext cx="5778827" cy="5896630"/>
          </a:xfrm>
          <a:prstGeom prst="rect">
            <a:avLst/>
          </a:prstGeom>
          <a:solidFill>
            <a:srgbClr val="1C655E"/>
          </a:solidFill>
          <a:ln>
            <a:noFill/>
          </a:ln>
        </p:spPr>
      </p:sp>
    </p:spTree>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Title and Four Columns 2">
    <p:bg>
      <p:bgPr>
        <a:solidFill>
          <a:schemeClr val="accent2"/>
        </a:solidFill>
      </p:bgPr>
    </p:bg>
    <p:spTree>
      <p:nvGrpSpPr>
        <p:cNvPr id="194" name="Shape 194"/>
        <p:cNvGrpSpPr/>
        <p:nvPr/>
      </p:nvGrpSpPr>
      <p:grpSpPr>
        <a:xfrm>
          <a:off x="0" y="0"/>
          <a:ext cx="0" cy="0"/>
          <a:chOff x="0" y="0"/>
          <a:chExt cx="0" cy="0"/>
        </a:xfrm>
      </p:grpSpPr>
      <p:sp>
        <p:nvSpPr>
          <p:cNvPr id="195" name="Google Shape;195;p104"/>
          <p:cNvSpPr txBox="1"/>
          <p:nvPr>
            <p:ph type="title"/>
          </p:nvPr>
        </p:nvSpPr>
        <p:spPr>
          <a:xfrm>
            <a:off x="861567" y="597700"/>
            <a:ext cx="5917200" cy="9440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lt1"/>
              </a:buClr>
              <a:buSzPts val="3500"/>
              <a:buFont typeface="Signika Negative"/>
              <a:buNone/>
              <a:defRPr sz="4667">
                <a:solidFill>
                  <a:schemeClr val="lt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6" name="Google Shape;196;p104"/>
          <p:cNvSpPr txBox="1"/>
          <p:nvPr>
            <p:ph idx="1" type="subTitle"/>
          </p:nvPr>
        </p:nvSpPr>
        <p:spPr>
          <a:xfrm>
            <a:off x="2711833" y="4121927"/>
            <a:ext cx="2482800" cy="2596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accent1"/>
              </a:buClr>
              <a:buSzPts val="2200"/>
              <a:buNone/>
              <a:defRPr>
                <a:solidFill>
                  <a:schemeClr val="accent1"/>
                </a:solidFill>
                <a:latin typeface="Gloria Hallelujah"/>
                <a:ea typeface="Gloria Hallelujah"/>
                <a:cs typeface="Gloria Hallelujah"/>
                <a:sym typeface="Gloria Hallelujah"/>
              </a:defRPr>
            </a:lvl1pPr>
            <a:lvl2pPr lvl="1" algn="l">
              <a:lnSpc>
                <a:spcPct val="90000"/>
              </a:lnSpc>
              <a:spcBef>
                <a:spcPts val="0"/>
              </a:spcBef>
              <a:spcAft>
                <a:spcPts val="0"/>
              </a:spcAft>
              <a:buClr>
                <a:schemeClr val="dk1"/>
              </a:buClr>
              <a:buSzPts val="1500"/>
              <a:buNone/>
              <a:defRPr/>
            </a:lvl2pPr>
            <a:lvl3pPr lvl="2" algn="l">
              <a:lnSpc>
                <a:spcPct val="90000"/>
              </a:lnSpc>
              <a:spcBef>
                <a:spcPts val="2133"/>
              </a:spcBef>
              <a:spcAft>
                <a:spcPts val="0"/>
              </a:spcAft>
              <a:buClr>
                <a:schemeClr val="dk1"/>
              </a:buClr>
              <a:buSzPts val="1800"/>
              <a:buNone/>
              <a:defRPr/>
            </a:lvl3pPr>
            <a:lvl4pPr lvl="3" algn="l">
              <a:lnSpc>
                <a:spcPct val="90000"/>
              </a:lnSpc>
              <a:spcBef>
                <a:spcPts val="2133"/>
              </a:spcBef>
              <a:spcAft>
                <a:spcPts val="0"/>
              </a:spcAft>
              <a:buClr>
                <a:schemeClr val="dk1"/>
              </a:buClr>
              <a:buSzPts val="1800"/>
              <a:buNone/>
              <a:defRPr/>
            </a:lvl4pPr>
            <a:lvl5pPr lvl="4" algn="l">
              <a:lnSpc>
                <a:spcPct val="90000"/>
              </a:lnSpc>
              <a:spcBef>
                <a:spcPts val="2133"/>
              </a:spcBef>
              <a:spcAft>
                <a:spcPts val="0"/>
              </a:spcAft>
              <a:buClr>
                <a:schemeClr val="dk1"/>
              </a:buClr>
              <a:buSzPts val="1800"/>
              <a:buNone/>
              <a:defRPr/>
            </a:lvl5pPr>
            <a:lvl6pPr lvl="5" algn="l">
              <a:lnSpc>
                <a:spcPct val="90000"/>
              </a:lnSpc>
              <a:spcBef>
                <a:spcPts val="2133"/>
              </a:spcBef>
              <a:spcAft>
                <a:spcPts val="0"/>
              </a:spcAft>
              <a:buClr>
                <a:schemeClr val="dk1"/>
              </a:buClr>
              <a:buSzPts val="1800"/>
              <a:buNone/>
              <a:defRPr/>
            </a:lvl6pPr>
            <a:lvl7pPr lvl="6" algn="l">
              <a:lnSpc>
                <a:spcPct val="90000"/>
              </a:lnSpc>
              <a:spcBef>
                <a:spcPts val="2133"/>
              </a:spcBef>
              <a:spcAft>
                <a:spcPts val="0"/>
              </a:spcAft>
              <a:buClr>
                <a:schemeClr val="dk1"/>
              </a:buClr>
              <a:buSzPts val="1800"/>
              <a:buNone/>
              <a:defRPr/>
            </a:lvl7pPr>
            <a:lvl8pPr lvl="7" algn="l">
              <a:lnSpc>
                <a:spcPct val="90000"/>
              </a:lnSpc>
              <a:spcBef>
                <a:spcPts val="2133"/>
              </a:spcBef>
              <a:spcAft>
                <a:spcPts val="0"/>
              </a:spcAft>
              <a:buClr>
                <a:schemeClr val="dk1"/>
              </a:buClr>
              <a:buSzPts val="1800"/>
              <a:buNone/>
              <a:defRPr/>
            </a:lvl8pPr>
            <a:lvl9pPr lvl="8" algn="l">
              <a:lnSpc>
                <a:spcPct val="90000"/>
              </a:lnSpc>
              <a:spcBef>
                <a:spcPts val="2133"/>
              </a:spcBef>
              <a:spcAft>
                <a:spcPts val="2133"/>
              </a:spcAft>
              <a:buClr>
                <a:schemeClr val="dk1"/>
              </a:buClr>
              <a:buSzPts val="1800"/>
              <a:buNone/>
              <a:defRPr/>
            </a:lvl9pPr>
          </a:lstStyle>
          <a:p/>
        </p:txBody>
      </p:sp>
      <p:sp>
        <p:nvSpPr>
          <p:cNvPr id="197" name="Google Shape;197;p104"/>
          <p:cNvSpPr txBox="1"/>
          <p:nvPr>
            <p:ph idx="2" type="subTitle"/>
          </p:nvPr>
        </p:nvSpPr>
        <p:spPr>
          <a:xfrm>
            <a:off x="2711833" y="1967065"/>
            <a:ext cx="2482800" cy="2596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accent1"/>
              </a:buClr>
              <a:buSzPts val="2200"/>
              <a:buNone/>
              <a:defRPr>
                <a:solidFill>
                  <a:schemeClr val="accent1"/>
                </a:solidFill>
                <a:latin typeface="Gloria Hallelujah"/>
                <a:ea typeface="Gloria Hallelujah"/>
                <a:cs typeface="Gloria Hallelujah"/>
                <a:sym typeface="Gloria Hallelujah"/>
              </a:defRPr>
            </a:lvl1pPr>
            <a:lvl2pPr lvl="1" algn="l">
              <a:lnSpc>
                <a:spcPct val="90000"/>
              </a:lnSpc>
              <a:spcBef>
                <a:spcPts val="0"/>
              </a:spcBef>
              <a:spcAft>
                <a:spcPts val="0"/>
              </a:spcAft>
              <a:buClr>
                <a:schemeClr val="dk1"/>
              </a:buClr>
              <a:buSzPts val="1500"/>
              <a:buNone/>
              <a:defRPr/>
            </a:lvl2pPr>
            <a:lvl3pPr lvl="2" algn="l">
              <a:lnSpc>
                <a:spcPct val="90000"/>
              </a:lnSpc>
              <a:spcBef>
                <a:spcPts val="2133"/>
              </a:spcBef>
              <a:spcAft>
                <a:spcPts val="0"/>
              </a:spcAft>
              <a:buClr>
                <a:schemeClr val="dk1"/>
              </a:buClr>
              <a:buSzPts val="1800"/>
              <a:buNone/>
              <a:defRPr/>
            </a:lvl3pPr>
            <a:lvl4pPr lvl="3" algn="l">
              <a:lnSpc>
                <a:spcPct val="90000"/>
              </a:lnSpc>
              <a:spcBef>
                <a:spcPts val="2133"/>
              </a:spcBef>
              <a:spcAft>
                <a:spcPts val="0"/>
              </a:spcAft>
              <a:buClr>
                <a:schemeClr val="dk1"/>
              </a:buClr>
              <a:buSzPts val="1800"/>
              <a:buNone/>
              <a:defRPr/>
            </a:lvl4pPr>
            <a:lvl5pPr lvl="4" algn="l">
              <a:lnSpc>
                <a:spcPct val="90000"/>
              </a:lnSpc>
              <a:spcBef>
                <a:spcPts val="2133"/>
              </a:spcBef>
              <a:spcAft>
                <a:spcPts val="0"/>
              </a:spcAft>
              <a:buClr>
                <a:schemeClr val="dk1"/>
              </a:buClr>
              <a:buSzPts val="1800"/>
              <a:buNone/>
              <a:defRPr/>
            </a:lvl5pPr>
            <a:lvl6pPr lvl="5" algn="l">
              <a:lnSpc>
                <a:spcPct val="90000"/>
              </a:lnSpc>
              <a:spcBef>
                <a:spcPts val="2133"/>
              </a:spcBef>
              <a:spcAft>
                <a:spcPts val="0"/>
              </a:spcAft>
              <a:buClr>
                <a:schemeClr val="dk1"/>
              </a:buClr>
              <a:buSzPts val="1800"/>
              <a:buNone/>
              <a:defRPr/>
            </a:lvl6pPr>
            <a:lvl7pPr lvl="6" algn="l">
              <a:lnSpc>
                <a:spcPct val="90000"/>
              </a:lnSpc>
              <a:spcBef>
                <a:spcPts val="2133"/>
              </a:spcBef>
              <a:spcAft>
                <a:spcPts val="0"/>
              </a:spcAft>
              <a:buClr>
                <a:schemeClr val="dk1"/>
              </a:buClr>
              <a:buSzPts val="1800"/>
              <a:buNone/>
              <a:defRPr/>
            </a:lvl7pPr>
            <a:lvl8pPr lvl="7" algn="l">
              <a:lnSpc>
                <a:spcPct val="90000"/>
              </a:lnSpc>
              <a:spcBef>
                <a:spcPts val="2133"/>
              </a:spcBef>
              <a:spcAft>
                <a:spcPts val="0"/>
              </a:spcAft>
              <a:buClr>
                <a:schemeClr val="dk1"/>
              </a:buClr>
              <a:buSzPts val="1800"/>
              <a:buNone/>
              <a:defRPr/>
            </a:lvl8pPr>
            <a:lvl9pPr lvl="8" algn="l">
              <a:lnSpc>
                <a:spcPct val="90000"/>
              </a:lnSpc>
              <a:spcBef>
                <a:spcPts val="2133"/>
              </a:spcBef>
              <a:spcAft>
                <a:spcPts val="2133"/>
              </a:spcAft>
              <a:buClr>
                <a:schemeClr val="dk1"/>
              </a:buClr>
              <a:buSzPts val="1800"/>
              <a:buNone/>
              <a:defRPr/>
            </a:lvl9pPr>
          </a:lstStyle>
          <a:p/>
        </p:txBody>
      </p:sp>
      <p:sp>
        <p:nvSpPr>
          <p:cNvPr id="198" name="Google Shape;198;p104"/>
          <p:cNvSpPr txBox="1"/>
          <p:nvPr>
            <p:ph idx="3" type="subTitle"/>
          </p:nvPr>
        </p:nvSpPr>
        <p:spPr>
          <a:xfrm>
            <a:off x="6917033" y="3177433"/>
            <a:ext cx="2482800" cy="2596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accent1"/>
              </a:buClr>
              <a:buSzPts val="2200"/>
              <a:buNone/>
              <a:defRPr>
                <a:solidFill>
                  <a:schemeClr val="accent1"/>
                </a:solidFill>
                <a:latin typeface="Gloria Hallelujah"/>
                <a:ea typeface="Gloria Hallelujah"/>
                <a:cs typeface="Gloria Hallelujah"/>
                <a:sym typeface="Gloria Hallelujah"/>
              </a:defRPr>
            </a:lvl1pPr>
            <a:lvl2pPr lvl="1" algn="l">
              <a:lnSpc>
                <a:spcPct val="90000"/>
              </a:lnSpc>
              <a:spcBef>
                <a:spcPts val="0"/>
              </a:spcBef>
              <a:spcAft>
                <a:spcPts val="0"/>
              </a:spcAft>
              <a:buClr>
                <a:schemeClr val="dk1"/>
              </a:buClr>
              <a:buSzPts val="1500"/>
              <a:buNone/>
              <a:defRPr/>
            </a:lvl2pPr>
            <a:lvl3pPr lvl="2" algn="l">
              <a:lnSpc>
                <a:spcPct val="90000"/>
              </a:lnSpc>
              <a:spcBef>
                <a:spcPts val="2133"/>
              </a:spcBef>
              <a:spcAft>
                <a:spcPts val="0"/>
              </a:spcAft>
              <a:buClr>
                <a:schemeClr val="dk1"/>
              </a:buClr>
              <a:buSzPts val="1800"/>
              <a:buNone/>
              <a:defRPr/>
            </a:lvl3pPr>
            <a:lvl4pPr lvl="3" algn="l">
              <a:lnSpc>
                <a:spcPct val="90000"/>
              </a:lnSpc>
              <a:spcBef>
                <a:spcPts val="2133"/>
              </a:spcBef>
              <a:spcAft>
                <a:spcPts val="0"/>
              </a:spcAft>
              <a:buClr>
                <a:schemeClr val="dk1"/>
              </a:buClr>
              <a:buSzPts val="1800"/>
              <a:buNone/>
              <a:defRPr/>
            </a:lvl4pPr>
            <a:lvl5pPr lvl="4" algn="l">
              <a:lnSpc>
                <a:spcPct val="90000"/>
              </a:lnSpc>
              <a:spcBef>
                <a:spcPts val="2133"/>
              </a:spcBef>
              <a:spcAft>
                <a:spcPts val="0"/>
              </a:spcAft>
              <a:buClr>
                <a:schemeClr val="dk1"/>
              </a:buClr>
              <a:buSzPts val="1800"/>
              <a:buNone/>
              <a:defRPr/>
            </a:lvl5pPr>
            <a:lvl6pPr lvl="5" algn="l">
              <a:lnSpc>
                <a:spcPct val="90000"/>
              </a:lnSpc>
              <a:spcBef>
                <a:spcPts val="2133"/>
              </a:spcBef>
              <a:spcAft>
                <a:spcPts val="0"/>
              </a:spcAft>
              <a:buClr>
                <a:schemeClr val="dk1"/>
              </a:buClr>
              <a:buSzPts val="1800"/>
              <a:buNone/>
              <a:defRPr/>
            </a:lvl6pPr>
            <a:lvl7pPr lvl="6" algn="l">
              <a:lnSpc>
                <a:spcPct val="90000"/>
              </a:lnSpc>
              <a:spcBef>
                <a:spcPts val="2133"/>
              </a:spcBef>
              <a:spcAft>
                <a:spcPts val="0"/>
              </a:spcAft>
              <a:buClr>
                <a:schemeClr val="dk1"/>
              </a:buClr>
              <a:buSzPts val="1800"/>
              <a:buNone/>
              <a:defRPr/>
            </a:lvl7pPr>
            <a:lvl8pPr lvl="7" algn="l">
              <a:lnSpc>
                <a:spcPct val="90000"/>
              </a:lnSpc>
              <a:spcBef>
                <a:spcPts val="2133"/>
              </a:spcBef>
              <a:spcAft>
                <a:spcPts val="0"/>
              </a:spcAft>
              <a:buClr>
                <a:schemeClr val="dk1"/>
              </a:buClr>
              <a:buSzPts val="1800"/>
              <a:buNone/>
              <a:defRPr/>
            </a:lvl8pPr>
            <a:lvl9pPr lvl="8" algn="l">
              <a:lnSpc>
                <a:spcPct val="90000"/>
              </a:lnSpc>
              <a:spcBef>
                <a:spcPts val="2133"/>
              </a:spcBef>
              <a:spcAft>
                <a:spcPts val="2133"/>
              </a:spcAft>
              <a:buClr>
                <a:schemeClr val="dk1"/>
              </a:buClr>
              <a:buSzPts val="1800"/>
              <a:buNone/>
              <a:defRPr/>
            </a:lvl9pPr>
          </a:lstStyle>
          <a:p/>
        </p:txBody>
      </p:sp>
      <p:sp>
        <p:nvSpPr>
          <p:cNvPr id="199" name="Google Shape;199;p104"/>
          <p:cNvSpPr txBox="1"/>
          <p:nvPr>
            <p:ph idx="4" type="subTitle"/>
          </p:nvPr>
        </p:nvSpPr>
        <p:spPr>
          <a:xfrm>
            <a:off x="6917033" y="5221567"/>
            <a:ext cx="2482800" cy="259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200"/>
              <a:buNone/>
              <a:defRPr>
                <a:solidFill>
                  <a:schemeClr val="accent1"/>
                </a:solidFill>
                <a:latin typeface="Gloria Hallelujah"/>
                <a:ea typeface="Gloria Hallelujah"/>
                <a:cs typeface="Gloria Hallelujah"/>
                <a:sym typeface="Gloria Hallelujah"/>
              </a:defRPr>
            </a:lvl1pPr>
            <a:lvl2pPr lvl="1" algn="l">
              <a:lnSpc>
                <a:spcPct val="90000"/>
              </a:lnSpc>
              <a:spcBef>
                <a:spcPts val="0"/>
              </a:spcBef>
              <a:spcAft>
                <a:spcPts val="0"/>
              </a:spcAft>
              <a:buClr>
                <a:schemeClr val="dk1"/>
              </a:buClr>
              <a:buSzPts val="1500"/>
              <a:buNone/>
              <a:defRPr/>
            </a:lvl2pPr>
            <a:lvl3pPr lvl="2" algn="l">
              <a:lnSpc>
                <a:spcPct val="90000"/>
              </a:lnSpc>
              <a:spcBef>
                <a:spcPts val="2133"/>
              </a:spcBef>
              <a:spcAft>
                <a:spcPts val="0"/>
              </a:spcAft>
              <a:buClr>
                <a:schemeClr val="dk1"/>
              </a:buClr>
              <a:buSzPts val="1800"/>
              <a:buNone/>
              <a:defRPr/>
            </a:lvl3pPr>
            <a:lvl4pPr lvl="3" algn="l">
              <a:lnSpc>
                <a:spcPct val="90000"/>
              </a:lnSpc>
              <a:spcBef>
                <a:spcPts val="2133"/>
              </a:spcBef>
              <a:spcAft>
                <a:spcPts val="0"/>
              </a:spcAft>
              <a:buClr>
                <a:schemeClr val="dk1"/>
              </a:buClr>
              <a:buSzPts val="1800"/>
              <a:buNone/>
              <a:defRPr/>
            </a:lvl4pPr>
            <a:lvl5pPr lvl="4" algn="l">
              <a:lnSpc>
                <a:spcPct val="90000"/>
              </a:lnSpc>
              <a:spcBef>
                <a:spcPts val="2133"/>
              </a:spcBef>
              <a:spcAft>
                <a:spcPts val="0"/>
              </a:spcAft>
              <a:buClr>
                <a:schemeClr val="dk1"/>
              </a:buClr>
              <a:buSzPts val="1800"/>
              <a:buNone/>
              <a:defRPr/>
            </a:lvl5pPr>
            <a:lvl6pPr lvl="5" algn="l">
              <a:lnSpc>
                <a:spcPct val="90000"/>
              </a:lnSpc>
              <a:spcBef>
                <a:spcPts val="2133"/>
              </a:spcBef>
              <a:spcAft>
                <a:spcPts val="0"/>
              </a:spcAft>
              <a:buClr>
                <a:schemeClr val="dk1"/>
              </a:buClr>
              <a:buSzPts val="1800"/>
              <a:buNone/>
              <a:defRPr/>
            </a:lvl6pPr>
            <a:lvl7pPr lvl="6" algn="l">
              <a:lnSpc>
                <a:spcPct val="90000"/>
              </a:lnSpc>
              <a:spcBef>
                <a:spcPts val="2133"/>
              </a:spcBef>
              <a:spcAft>
                <a:spcPts val="0"/>
              </a:spcAft>
              <a:buClr>
                <a:schemeClr val="dk1"/>
              </a:buClr>
              <a:buSzPts val="1800"/>
              <a:buNone/>
              <a:defRPr/>
            </a:lvl7pPr>
            <a:lvl8pPr lvl="7" algn="l">
              <a:lnSpc>
                <a:spcPct val="90000"/>
              </a:lnSpc>
              <a:spcBef>
                <a:spcPts val="2133"/>
              </a:spcBef>
              <a:spcAft>
                <a:spcPts val="0"/>
              </a:spcAft>
              <a:buClr>
                <a:schemeClr val="dk1"/>
              </a:buClr>
              <a:buSzPts val="1800"/>
              <a:buNone/>
              <a:defRPr/>
            </a:lvl8pPr>
            <a:lvl9pPr lvl="8" algn="l">
              <a:lnSpc>
                <a:spcPct val="90000"/>
              </a:lnSpc>
              <a:spcBef>
                <a:spcPts val="2133"/>
              </a:spcBef>
              <a:spcAft>
                <a:spcPts val="2133"/>
              </a:spcAft>
              <a:buClr>
                <a:schemeClr val="dk1"/>
              </a:buClr>
              <a:buSzPts val="1800"/>
              <a:buNone/>
              <a:defRPr/>
            </a:lvl9pPr>
          </a:lstStyle>
          <a:p/>
        </p:txBody>
      </p:sp>
      <p:sp>
        <p:nvSpPr>
          <p:cNvPr id="200" name="Google Shape;200;p104"/>
          <p:cNvSpPr txBox="1"/>
          <p:nvPr>
            <p:ph idx="5" type="subTitle"/>
          </p:nvPr>
        </p:nvSpPr>
        <p:spPr>
          <a:xfrm>
            <a:off x="2711833" y="4381548"/>
            <a:ext cx="2482800" cy="87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200"/>
              <a:buNone/>
              <a:defRPr sz="2000">
                <a:solidFill>
                  <a:schemeClr val="lt1"/>
                </a:solidFill>
              </a:defRPr>
            </a:lvl1pPr>
            <a:lvl2pPr lvl="1" algn="l">
              <a:lnSpc>
                <a:spcPct val="90000"/>
              </a:lnSpc>
              <a:spcBef>
                <a:spcPts val="0"/>
              </a:spcBef>
              <a:spcAft>
                <a:spcPts val="0"/>
              </a:spcAft>
              <a:buClr>
                <a:schemeClr val="dk1"/>
              </a:buClr>
              <a:buSzPts val="1500"/>
              <a:buNone/>
              <a:defRPr/>
            </a:lvl2pPr>
            <a:lvl3pPr lvl="2" algn="l">
              <a:lnSpc>
                <a:spcPct val="90000"/>
              </a:lnSpc>
              <a:spcBef>
                <a:spcPts val="2133"/>
              </a:spcBef>
              <a:spcAft>
                <a:spcPts val="0"/>
              </a:spcAft>
              <a:buClr>
                <a:schemeClr val="dk1"/>
              </a:buClr>
              <a:buSzPts val="1800"/>
              <a:buNone/>
              <a:defRPr/>
            </a:lvl3pPr>
            <a:lvl4pPr lvl="3" algn="l">
              <a:lnSpc>
                <a:spcPct val="90000"/>
              </a:lnSpc>
              <a:spcBef>
                <a:spcPts val="2133"/>
              </a:spcBef>
              <a:spcAft>
                <a:spcPts val="0"/>
              </a:spcAft>
              <a:buClr>
                <a:schemeClr val="dk1"/>
              </a:buClr>
              <a:buSzPts val="1800"/>
              <a:buNone/>
              <a:defRPr/>
            </a:lvl4pPr>
            <a:lvl5pPr lvl="4" algn="l">
              <a:lnSpc>
                <a:spcPct val="90000"/>
              </a:lnSpc>
              <a:spcBef>
                <a:spcPts val="2133"/>
              </a:spcBef>
              <a:spcAft>
                <a:spcPts val="0"/>
              </a:spcAft>
              <a:buClr>
                <a:schemeClr val="dk1"/>
              </a:buClr>
              <a:buSzPts val="1800"/>
              <a:buNone/>
              <a:defRPr/>
            </a:lvl5pPr>
            <a:lvl6pPr lvl="5" algn="l">
              <a:lnSpc>
                <a:spcPct val="90000"/>
              </a:lnSpc>
              <a:spcBef>
                <a:spcPts val="2133"/>
              </a:spcBef>
              <a:spcAft>
                <a:spcPts val="0"/>
              </a:spcAft>
              <a:buClr>
                <a:schemeClr val="dk1"/>
              </a:buClr>
              <a:buSzPts val="1800"/>
              <a:buNone/>
              <a:defRPr/>
            </a:lvl6pPr>
            <a:lvl7pPr lvl="6" algn="l">
              <a:lnSpc>
                <a:spcPct val="90000"/>
              </a:lnSpc>
              <a:spcBef>
                <a:spcPts val="2133"/>
              </a:spcBef>
              <a:spcAft>
                <a:spcPts val="0"/>
              </a:spcAft>
              <a:buClr>
                <a:schemeClr val="dk1"/>
              </a:buClr>
              <a:buSzPts val="1800"/>
              <a:buNone/>
              <a:defRPr/>
            </a:lvl7pPr>
            <a:lvl8pPr lvl="7" algn="l">
              <a:lnSpc>
                <a:spcPct val="90000"/>
              </a:lnSpc>
              <a:spcBef>
                <a:spcPts val="2133"/>
              </a:spcBef>
              <a:spcAft>
                <a:spcPts val="0"/>
              </a:spcAft>
              <a:buClr>
                <a:schemeClr val="dk1"/>
              </a:buClr>
              <a:buSzPts val="1800"/>
              <a:buNone/>
              <a:defRPr/>
            </a:lvl8pPr>
            <a:lvl9pPr lvl="8" algn="l">
              <a:lnSpc>
                <a:spcPct val="90000"/>
              </a:lnSpc>
              <a:spcBef>
                <a:spcPts val="2133"/>
              </a:spcBef>
              <a:spcAft>
                <a:spcPts val="2133"/>
              </a:spcAft>
              <a:buClr>
                <a:schemeClr val="dk1"/>
              </a:buClr>
              <a:buSzPts val="1800"/>
              <a:buNone/>
              <a:defRPr/>
            </a:lvl9pPr>
          </a:lstStyle>
          <a:p/>
        </p:txBody>
      </p:sp>
      <p:sp>
        <p:nvSpPr>
          <p:cNvPr id="201" name="Google Shape;201;p104"/>
          <p:cNvSpPr txBox="1"/>
          <p:nvPr>
            <p:ph idx="6" type="subTitle"/>
          </p:nvPr>
        </p:nvSpPr>
        <p:spPr>
          <a:xfrm>
            <a:off x="2711833" y="2226684"/>
            <a:ext cx="2482800" cy="87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200"/>
              <a:buNone/>
              <a:defRPr sz="2000">
                <a:solidFill>
                  <a:schemeClr val="lt1"/>
                </a:solidFill>
              </a:defRPr>
            </a:lvl1pPr>
            <a:lvl2pPr lvl="1" algn="l">
              <a:lnSpc>
                <a:spcPct val="90000"/>
              </a:lnSpc>
              <a:spcBef>
                <a:spcPts val="0"/>
              </a:spcBef>
              <a:spcAft>
                <a:spcPts val="0"/>
              </a:spcAft>
              <a:buClr>
                <a:schemeClr val="dk1"/>
              </a:buClr>
              <a:buSzPts val="1500"/>
              <a:buNone/>
              <a:defRPr/>
            </a:lvl2pPr>
            <a:lvl3pPr lvl="2" algn="l">
              <a:lnSpc>
                <a:spcPct val="90000"/>
              </a:lnSpc>
              <a:spcBef>
                <a:spcPts val="2133"/>
              </a:spcBef>
              <a:spcAft>
                <a:spcPts val="0"/>
              </a:spcAft>
              <a:buClr>
                <a:schemeClr val="dk1"/>
              </a:buClr>
              <a:buSzPts val="1800"/>
              <a:buNone/>
              <a:defRPr/>
            </a:lvl3pPr>
            <a:lvl4pPr lvl="3" algn="l">
              <a:lnSpc>
                <a:spcPct val="90000"/>
              </a:lnSpc>
              <a:spcBef>
                <a:spcPts val="2133"/>
              </a:spcBef>
              <a:spcAft>
                <a:spcPts val="0"/>
              </a:spcAft>
              <a:buClr>
                <a:schemeClr val="dk1"/>
              </a:buClr>
              <a:buSzPts val="1800"/>
              <a:buNone/>
              <a:defRPr/>
            </a:lvl4pPr>
            <a:lvl5pPr lvl="4" algn="l">
              <a:lnSpc>
                <a:spcPct val="90000"/>
              </a:lnSpc>
              <a:spcBef>
                <a:spcPts val="2133"/>
              </a:spcBef>
              <a:spcAft>
                <a:spcPts val="0"/>
              </a:spcAft>
              <a:buClr>
                <a:schemeClr val="dk1"/>
              </a:buClr>
              <a:buSzPts val="1800"/>
              <a:buNone/>
              <a:defRPr/>
            </a:lvl5pPr>
            <a:lvl6pPr lvl="5" algn="l">
              <a:lnSpc>
                <a:spcPct val="90000"/>
              </a:lnSpc>
              <a:spcBef>
                <a:spcPts val="2133"/>
              </a:spcBef>
              <a:spcAft>
                <a:spcPts val="0"/>
              </a:spcAft>
              <a:buClr>
                <a:schemeClr val="dk1"/>
              </a:buClr>
              <a:buSzPts val="1800"/>
              <a:buNone/>
              <a:defRPr/>
            </a:lvl6pPr>
            <a:lvl7pPr lvl="6" algn="l">
              <a:lnSpc>
                <a:spcPct val="90000"/>
              </a:lnSpc>
              <a:spcBef>
                <a:spcPts val="2133"/>
              </a:spcBef>
              <a:spcAft>
                <a:spcPts val="0"/>
              </a:spcAft>
              <a:buClr>
                <a:schemeClr val="dk1"/>
              </a:buClr>
              <a:buSzPts val="1800"/>
              <a:buNone/>
              <a:defRPr/>
            </a:lvl7pPr>
            <a:lvl8pPr lvl="7" algn="l">
              <a:lnSpc>
                <a:spcPct val="90000"/>
              </a:lnSpc>
              <a:spcBef>
                <a:spcPts val="2133"/>
              </a:spcBef>
              <a:spcAft>
                <a:spcPts val="0"/>
              </a:spcAft>
              <a:buClr>
                <a:schemeClr val="dk1"/>
              </a:buClr>
              <a:buSzPts val="1800"/>
              <a:buNone/>
              <a:defRPr/>
            </a:lvl8pPr>
            <a:lvl9pPr lvl="8" algn="l">
              <a:lnSpc>
                <a:spcPct val="90000"/>
              </a:lnSpc>
              <a:spcBef>
                <a:spcPts val="2133"/>
              </a:spcBef>
              <a:spcAft>
                <a:spcPts val="2133"/>
              </a:spcAft>
              <a:buClr>
                <a:schemeClr val="dk1"/>
              </a:buClr>
              <a:buSzPts val="1800"/>
              <a:buNone/>
              <a:defRPr/>
            </a:lvl9pPr>
          </a:lstStyle>
          <a:p/>
        </p:txBody>
      </p:sp>
      <p:sp>
        <p:nvSpPr>
          <p:cNvPr id="202" name="Google Shape;202;p104"/>
          <p:cNvSpPr txBox="1"/>
          <p:nvPr>
            <p:ph idx="7" type="subTitle"/>
          </p:nvPr>
        </p:nvSpPr>
        <p:spPr>
          <a:xfrm>
            <a:off x="6917044" y="3437033"/>
            <a:ext cx="2482800" cy="87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200"/>
              <a:buNone/>
              <a:defRPr sz="2000">
                <a:solidFill>
                  <a:schemeClr val="lt1"/>
                </a:solidFill>
              </a:defRPr>
            </a:lvl1pPr>
            <a:lvl2pPr lvl="1" algn="l">
              <a:lnSpc>
                <a:spcPct val="90000"/>
              </a:lnSpc>
              <a:spcBef>
                <a:spcPts val="0"/>
              </a:spcBef>
              <a:spcAft>
                <a:spcPts val="0"/>
              </a:spcAft>
              <a:buClr>
                <a:schemeClr val="dk1"/>
              </a:buClr>
              <a:buSzPts val="1500"/>
              <a:buNone/>
              <a:defRPr/>
            </a:lvl2pPr>
            <a:lvl3pPr lvl="2" algn="l">
              <a:lnSpc>
                <a:spcPct val="90000"/>
              </a:lnSpc>
              <a:spcBef>
                <a:spcPts val="2133"/>
              </a:spcBef>
              <a:spcAft>
                <a:spcPts val="0"/>
              </a:spcAft>
              <a:buClr>
                <a:schemeClr val="dk1"/>
              </a:buClr>
              <a:buSzPts val="1800"/>
              <a:buNone/>
              <a:defRPr/>
            </a:lvl3pPr>
            <a:lvl4pPr lvl="3" algn="l">
              <a:lnSpc>
                <a:spcPct val="90000"/>
              </a:lnSpc>
              <a:spcBef>
                <a:spcPts val="2133"/>
              </a:spcBef>
              <a:spcAft>
                <a:spcPts val="0"/>
              </a:spcAft>
              <a:buClr>
                <a:schemeClr val="dk1"/>
              </a:buClr>
              <a:buSzPts val="1800"/>
              <a:buNone/>
              <a:defRPr/>
            </a:lvl4pPr>
            <a:lvl5pPr lvl="4" algn="l">
              <a:lnSpc>
                <a:spcPct val="90000"/>
              </a:lnSpc>
              <a:spcBef>
                <a:spcPts val="2133"/>
              </a:spcBef>
              <a:spcAft>
                <a:spcPts val="0"/>
              </a:spcAft>
              <a:buClr>
                <a:schemeClr val="dk1"/>
              </a:buClr>
              <a:buSzPts val="1800"/>
              <a:buNone/>
              <a:defRPr/>
            </a:lvl5pPr>
            <a:lvl6pPr lvl="5" algn="l">
              <a:lnSpc>
                <a:spcPct val="90000"/>
              </a:lnSpc>
              <a:spcBef>
                <a:spcPts val="2133"/>
              </a:spcBef>
              <a:spcAft>
                <a:spcPts val="0"/>
              </a:spcAft>
              <a:buClr>
                <a:schemeClr val="dk1"/>
              </a:buClr>
              <a:buSzPts val="1800"/>
              <a:buNone/>
              <a:defRPr/>
            </a:lvl6pPr>
            <a:lvl7pPr lvl="6" algn="l">
              <a:lnSpc>
                <a:spcPct val="90000"/>
              </a:lnSpc>
              <a:spcBef>
                <a:spcPts val="2133"/>
              </a:spcBef>
              <a:spcAft>
                <a:spcPts val="0"/>
              </a:spcAft>
              <a:buClr>
                <a:schemeClr val="dk1"/>
              </a:buClr>
              <a:buSzPts val="1800"/>
              <a:buNone/>
              <a:defRPr/>
            </a:lvl7pPr>
            <a:lvl8pPr lvl="7" algn="l">
              <a:lnSpc>
                <a:spcPct val="90000"/>
              </a:lnSpc>
              <a:spcBef>
                <a:spcPts val="2133"/>
              </a:spcBef>
              <a:spcAft>
                <a:spcPts val="0"/>
              </a:spcAft>
              <a:buClr>
                <a:schemeClr val="dk1"/>
              </a:buClr>
              <a:buSzPts val="1800"/>
              <a:buNone/>
              <a:defRPr/>
            </a:lvl8pPr>
            <a:lvl9pPr lvl="8" algn="l">
              <a:lnSpc>
                <a:spcPct val="90000"/>
              </a:lnSpc>
              <a:spcBef>
                <a:spcPts val="2133"/>
              </a:spcBef>
              <a:spcAft>
                <a:spcPts val="2133"/>
              </a:spcAft>
              <a:buClr>
                <a:schemeClr val="dk1"/>
              </a:buClr>
              <a:buSzPts val="1800"/>
              <a:buNone/>
              <a:defRPr/>
            </a:lvl9pPr>
          </a:lstStyle>
          <a:p/>
        </p:txBody>
      </p:sp>
      <p:sp>
        <p:nvSpPr>
          <p:cNvPr id="203" name="Google Shape;203;p104"/>
          <p:cNvSpPr txBox="1"/>
          <p:nvPr>
            <p:ph idx="8" type="subTitle"/>
          </p:nvPr>
        </p:nvSpPr>
        <p:spPr>
          <a:xfrm>
            <a:off x="6917044" y="5481164"/>
            <a:ext cx="2482800" cy="87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200"/>
              <a:buNone/>
              <a:defRPr sz="2000">
                <a:solidFill>
                  <a:schemeClr val="lt1"/>
                </a:solidFill>
              </a:defRPr>
            </a:lvl1pPr>
            <a:lvl2pPr lvl="1" algn="l">
              <a:lnSpc>
                <a:spcPct val="90000"/>
              </a:lnSpc>
              <a:spcBef>
                <a:spcPts val="0"/>
              </a:spcBef>
              <a:spcAft>
                <a:spcPts val="0"/>
              </a:spcAft>
              <a:buClr>
                <a:schemeClr val="dk1"/>
              </a:buClr>
              <a:buSzPts val="1500"/>
              <a:buNone/>
              <a:defRPr/>
            </a:lvl2pPr>
            <a:lvl3pPr lvl="2" algn="l">
              <a:lnSpc>
                <a:spcPct val="90000"/>
              </a:lnSpc>
              <a:spcBef>
                <a:spcPts val="2133"/>
              </a:spcBef>
              <a:spcAft>
                <a:spcPts val="0"/>
              </a:spcAft>
              <a:buClr>
                <a:schemeClr val="dk1"/>
              </a:buClr>
              <a:buSzPts val="1800"/>
              <a:buNone/>
              <a:defRPr/>
            </a:lvl3pPr>
            <a:lvl4pPr lvl="3" algn="l">
              <a:lnSpc>
                <a:spcPct val="90000"/>
              </a:lnSpc>
              <a:spcBef>
                <a:spcPts val="2133"/>
              </a:spcBef>
              <a:spcAft>
                <a:spcPts val="0"/>
              </a:spcAft>
              <a:buClr>
                <a:schemeClr val="dk1"/>
              </a:buClr>
              <a:buSzPts val="1800"/>
              <a:buNone/>
              <a:defRPr/>
            </a:lvl4pPr>
            <a:lvl5pPr lvl="4" algn="l">
              <a:lnSpc>
                <a:spcPct val="90000"/>
              </a:lnSpc>
              <a:spcBef>
                <a:spcPts val="2133"/>
              </a:spcBef>
              <a:spcAft>
                <a:spcPts val="0"/>
              </a:spcAft>
              <a:buClr>
                <a:schemeClr val="dk1"/>
              </a:buClr>
              <a:buSzPts val="1800"/>
              <a:buNone/>
              <a:defRPr/>
            </a:lvl5pPr>
            <a:lvl6pPr lvl="5" algn="l">
              <a:lnSpc>
                <a:spcPct val="90000"/>
              </a:lnSpc>
              <a:spcBef>
                <a:spcPts val="2133"/>
              </a:spcBef>
              <a:spcAft>
                <a:spcPts val="0"/>
              </a:spcAft>
              <a:buClr>
                <a:schemeClr val="dk1"/>
              </a:buClr>
              <a:buSzPts val="1800"/>
              <a:buNone/>
              <a:defRPr/>
            </a:lvl6pPr>
            <a:lvl7pPr lvl="6" algn="l">
              <a:lnSpc>
                <a:spcPct val="90000"/>
              </a:lnSpc>
              <a:spcBef>
                <a:spcPts val="2133"/>
              </a:spcBef>
              <a:spcAft>
                <a:spcPts val="0"/>
              </a:spcAft>
              <a:buClr>
                <a:schemeClr val="dk1"/>
              </a:buClr>
              <a:buSzPts val="1800"/>
              <a:buNone/>
              <a:defRPr/>
            </a:lvl7pPr>
            <a:lvl8pPr lvl="7" algn="l">
              <a:lnSpc>
                <a:spcPct val="90000"/>
              </a:lnSpc>
              <a:spcBef>
                <a:spcPts val="2133"/>
              </a:spcBef>
              <a:spcAft>
                <a:spcPts val="0"/>
              </a:spcAft>
              <a:buClr>
                <a:schemeClr val="dk1"/>
              </a:buClr>
              <a:buSzPts val="1800"/>
              <a:buNone/>
              <a:defRPr/>
            </a:lvl8pPr>
            <a:lvl9pPr lvl="8" algn="l">
              <a:lnSpc>
                <a:spcPct val="90000"/>
              </a:lnSpc>
              <a:spcBef>
                <a:spcPts val="2133"/>
              </a:spcBef>
              <a:spcAft>
                <a:spcPts val="2133"/>
              </a:spcAft>
              <a:buClr>
                <a:schemeClr val="dk1"/>
              </a:buClr>
              <a:buSzPts val="1800"/>
              <a:buNone/>
              <a:defRPr/>
            </a:lvl9pPr>
          </a:lstStyle>
          <a:p/>
        </p:txBody>
      </p:sp>
      <p:sp>
        <p:nvSpPr>
          <p:cNvPr id="204" name="Google Shape;204;p104"/>
          <p:cNvSpPr/>
          <p:nvPr/>
        </p:nvSpPr>
        <p:spPr>
          <a:xfrm flipH="1" rot="-5400000">
            <a:off x="8570477" y="1719222"/>
            <a:ext cx="5340745" cy="1902301"/>
          </a:xfrm>
          <a:custGeom>
            <a:rect b="b" l="l" r="r" t="t"/>
            <a:pathLst>
              <a:path extrusionOk="0" h="8860" w="24875">
                <a:moveTo>
                  <a:pt x="4875" y="0"/>
                </a:moveTo>
                <a:cubicBezTo>
                  <a:pt x="4704" y="0"/>
                  <a:pt x="4532" y="5"/>
                  <a:pt x="4360" y="14"/>
                </a:cubicBezTo>
                <a:cubicBezTo>
                  <a:pt x="2920" y="90"/>
                  <a:pt x="1523" y="397"/>
                  <a:pt x="164" y="868"/>
                </a:cubicBezTo>
                <a:cubicBezTo>
                  <a:pt x="126" y="879"/>
                  <a:pt x="88" y="895"/>
                  <a:pt x="50" y="912"/>
                </a:cubicBezTo>
                <a:cubicBezTo>
                  <a:pt x="33" y="917"/>
                  <a:pt x="22" y="923"/>
                  <a:pt x="6" y="934"/>
                </a:cubicBezTo>
                <a:lnTo>
                  <a:pt x="6" y="1125"/>
                </a:lnTo>
                <a:lnTo>
                  <a:pt x="6" y="8679"/>
                </a:lnTo>
                <a:cubicBezTo>
                  <a:pt x="6" y="8739"/>
                  <a:pt x="0" y="8800"/>
                  <a:pt x="0" y="8860"/>
                </a:cubicBezTo>
                <a:lnTo>
                  <a:pt x="3785" y="8860"/>
                </a:lnTo>
                <a:cubicBezTo>
                  <a:pt x="3840" y="8854"/>
                  <a:pt x="3895" y="8843"/>
                  <a:pt x="3950" y="8843"/>
                </a:cubicBezTo>
                <a:lnTo>
                  <a:pt x="17359" y="8827"/>
                </a:lnTo>
                <a:cubicBezTo>
                  <a:pt x="19829" y="8822"/>
                  <a:pt x="22294" y="8822"/>
                  <a:pt x="24759" y="8816"/>
                </a:cubicBezTo>
                <a:cubicBezTo>
                  <a:pt x="24808" y="8816"/>
                  <a:pt x="24852" y="8811"/>
                  <a:pt x="24874" y="8811"/>
                </a:cubicBezTo>
                <a:cubicBezTo>
                  <a:pt x="24386" y="8706"/>
                  <a:pt x="23871" y="8613"/>
                  <a:pt x="23373" y="8482"/>
                </a:cubicBezTo>
                <a:cubicBezTo>
                  <a:pt x="21872" y="8093"/>
                  <a:pt x="20453" y="7479"/>
                  <a:pt x="19062" y="6811"/>
                </a:cubicBezTo>
                <a:cubicBezTo>
                  <a:pt x="16953" y="5798"/>
                  <a:pt x="14938" y="4620"/>
                  <a:pt x="12927" y="3426"/>
                </a:cubicBezTo>
                <a:cubicBezTo>
                  <a:pt x="11569" y="2621"/>
                  <a:pt x="10205" y="1816"/>
                  <a:pt x="8836" y="1021"/>
                </a:cubicBezTo>
                <a:cubicBezTo>
                  <a:pt x="8129" y="610"/>
                  <a:pt x="7379" y="298"/>
                  <a:pt x="6562" y="150"/>
                </a:cubicBezTo>
                <a:cubicBezTo>
                  <a:pt x="6003" y="49"/>
                  <a:pt x="5441" y="0"/>
                  <a:pt x="4875"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Signika Negative"/>
              <a:buNone/>
            </a:pPr>
            <a:r>
              <a:t/>
            </a:r>
            <a:endParaRPr b="0" i="0" sz="2400" u="none" cap="none" strike="noStrike">
              <a:solidFill>
                <a:schemeClr val="dk1"/>
              </a:solidFill>
              <a:latin typeface="Signika Negative"/>
              <a:ea typeface="Signika Negative"/>
              <a:cs typeface="Signika Negative"/>
              <a:sym typeface="Signika Negative"/>
            </a:endParaRPr>
          </a:p>
        </p:txBody>
      </p:sp>
      <p:sp>
        <p:nvSpPr>
          <p:cNvPr id="205" name="Google Shape;205;p104"/>
          <p:cNvSpPr/>
          <p:nvPr/>
        </p:nvSpPr>
        <p:spPr>
          <a:xfrm>
            <a:off x="256652" y="4099391"/>
            <a:ext cx="2038880" cy="2253812"/>
          </a:xfrm>
          <a:custGeom>
            <a:rect b="b" l="l" r="r" t="t"/>
            <a:pathLst>
              <a:path extrusionOk="0" h="82810" w="68350">
                <a:moveTo>
                  <a:pt x="24304" y="0"/>
                </a:moveTo>
                <a:cubicBezTo>
                  <a:pt x="24255" y="88"/>
                  <a:pt x="24200" y="170"/>
                  <a:pt x="24151" y="263"/>
                </a:cubicBezTo>
                <a:cubicBezTo>
                  <a:pt x="23943" y="685"/>
                  <a:pt x="23729" y="1107"/>
                  <a:pt x="23537" y="1534"/>
                </a:cubicBezTo>
                <a:cubicBezTo>
                  <a:pt x="23044" y="2635"/>
                  <a:pt x="22650" y="3769"/>
                  <a:pt x="22332" y="4930"/>
                </a:cubicBezTo>
                <a:cubicBezTo>
                  <a:pt x="22118" y="5686"/>
                  <a:pt x="21938" y="6453"/>
                  <a:pt x="21801" y="7225"/>
                </a:cubicBezTo>
                <a:cubicBezTo>
                  <a:pt x="21702" y="7756"/>
                  <a:pt x="21614" y="8288"/>
                  <a:pt x="21544" y="8819"/>
                </a:cubicBezTo>
                <a:cubicBezTo>
                  <a:pt x="21483" y="9246"/>
                  <a:pt x="21450" y="9673"/>
                  <a:pt x="21406" y="10101"/>
                </a:cubicBezTo>
                <a:cubicBezTo>
                  <a:pt x="21384" y="10298"/>
                  <a:pt x="21373" y="10495"/>
                  <a:pt x="21363" y="10692"/>
                </a:cubicBezTo>
                <a:cubicBezTo>
                  <a:pt x="21335" y="11180"/>
                  <a:pt x="21302" y="11662"/>
                  <a:pt x="21297" y="12149"/>
                </a:cubicBezTo>
                <a:cubicBezTo>
                  <a:pt x="21281" y="12818"/>
                  <a:pt x="21286" y="13486"/>
                  <a:pt x="21330" y="14154"/>
                </a:cubicBezTo>
                <a:cubicBezTo>
                  <a:pt x="21346" y="14445"/>
                  <a:pt x="21357" y="14740"/>
                  <a:pt x="21379" y="15031"/>
                </a:cubicBezTo>
                <a:cubicBezTo>
                  <a:pt x="21423" y="15507"/>
                  <a:pt x="21478" y="15984"/>
                  <a:pt x="21533" y="16460"/>
                </a:cubicBezTo>
                <a:cubicBezTo>
                  <a:pt x="21598" y="17057"/>
                  <a:pt x="21691" y="17649"/>
                  <a:pt x="21801" y="18240"/>
                </a:cubicBezTo>
                <a:cubicBezTo>
                  <a:pt x="21976" y="19172"/>
                  <a:pt x="22184" y="20098"/>
                  <a:pt x="22436" y="21012"/>
                </a:cubicBezTo>
                <a:cubicBezTo>
                  <a:pt x="22688" y="21943"/>
                  <a:pt x="22979" y="22863"/>
                  <a:pt x="23313" y="23767"/>
                </a:cubicBezTo>
                <a:cubicBezTo>
                  <a:pt x="23477" y="24217"/>
                  <a:pt x="23658" y="24655"/>
                  <a:pt x="23827" y="25104"/>
                </a:cubicBezTo>
                <a:cubicBezTo>
                  <a:pt x="24244" y="26227"/>
                  <a:pt x="24682" y="27333"/>
                  <a:pt x="25137" y="28440"/>
                </a:cubicBezTo>
                <a:cubicBezTo>
                  <a:pt x="25284" y="28785"/>
                  <a:pt x="25427" y="29135"/>
                  <a:pt x="25569" y="29480"/>
                </a:cubicBezTo>
                <a:cubicBezTo>
                  <a:pt x="25597" y="29546"/>
                  <a:pt x="25646" y="29612"/>
                  <a:pt x="25624" y="29699"/>
                </a:cubicBezTo>
                <a:cubicBezTo>
                  <a:pt x="25569" y="29683"/>
                  <a:pt x="25525" y="29672"/>
                  <a:pt x="25482" y="29656"/>
                </a:cubicBezTo>
                <a:cubicBezTo>
                  <a:pt x="25159" y="29541"/>
                  <a:pt x="24841" y="29420"/>
                  <a:pt x="24518" y="29311"/>
                </a:cubicBezTo>
                <a:cubicBezTo>
                  <a:pt x="23362" y="28905"/>
                  <a:pt x="22190" y="28566"/>
                  <a:pt x="20996" y="28286"/>
                </a:cubicBezTo>
                <a:cubicBezTo>
                  <a:pt x="20371" y="28139"/>
                  <a:pt x="19747" y="28007"/>
                  <a:pt x="19111" y="27903"/>
                </a:cubicBezTo>
                <a:cubicBezTo>
                  <a:pt x="18547" y="27804"/>
                  <a:pt x="17983" y="27711"/>
                  <a:pt x="17408" y="27651"/>
                </a:cubicBezTo>
                <a:cubicBezTo>
                  <a:pt x="17030" y="27613"/>
                  <a:pt x="16652" y="27574"/>
                  <a:pt x="16268" y="27536"/>
                </a:cubicBezTo>
                <a:cubicBezTo>
                  <a:pt x="16044" y="27514"/>
                  <a:pt x="15819" y="27503"/>
                  <a:pt x="15595" y="27487"/>
                </a:cubicBezTo>
                <a:cubicBezTo>
                  <a:pt x="15162" y="27465"/>
                  <a:pt x="14724" y="27437"/>
                  <a:pt x="14286" y="27426"/>
                </a:cubicBezTo>
                <a:cubicBezTo>
                  <a:pt x="14091" y="27421"/>
                  <a:pt x="13897" y="27419"/>
                  <a:pt x="13703" y="27419"/>
                </a:cubicBezTo>
                <a:cubicBezTo>
                  <a:pt x="13059" y="27419"/>
                  <a:pt x="12415" y="27446"/>
                  <a:pt x="11772" y="27492"/>
                </a:cubicBezTo>
                <a:cubicBezTo>
                  <a:pt x="11295" y="27525"/>
                  <a:pt x="10818" y="27563"/>
                  <a:pt x="10342" y="27613"/>
                </a:cubicBezTo>
                <a:cubicBezTo>
                  <a:pt x="9641" y="27689"/>
                  <a:pt x="8945" y="27793"/>
                  <a:pt x="8255" y="27925"/>
                </a:cubicBezTo>
                <a:cubicBezTo>
                  <a:pt x="6809" y="28199"/>
                  <a:pt x="5396" y="28577"/>
                  <a:pt x="4010" y="29070"/>
                </a:cubicBezTo>
                <a:cubicBezTo>
                  <a:pt x="2947" y="29447"/>
                  <a:pt x="1912" y="29891"/>
                  <a:pt x="915" y="30417"/>
                </a:cubicBezTo>
                <a:cubicBezTo>
                  <a:pt x="635" y="30565"/>
                  <a:pt x="367" y="30729"/>
                  <a:pt x="93" y="30888"/>
                </a:cubicBezTo>
                <a:cubicBezTo>
                  <a:pt x="60" y="30905"/>
                  <a:pt x="39" y="30937"/>
                  <a:pt x="0" y="30976"/>
                </a:cubicBezTo>
                <a:cubicBezTo>
                  <a:pt x="60" y="31014"/>
                  <a:pt x="99" y="31047"/>
                  <a:pt x="148" y="31069"/>
                </a:cubicBezTo>
                <a:cubicBezTo>
                  <a:pt x="499" y="31250"/>
                  <a:pt x="855" y="31430"/>
                  <a:pt x="1211" y="31600"/>
                </a:cubicBezTo>
                <a:cubicBezTo>
                  <a:pt x="1923" y="31945"/>
                  <a:pt x="2662" y="32241"/>
                  <a:pt x="3407" y="32499"/>
                </a:cubicBezTo>
                <a:cubicBezTo>
                  <a:pt x="4612" y="32920"/>
                  <a:pt x="5839" y="33244"/>
                  <a:pt x="7094" y="33457"/>
                </a:cubicBezTo>
                <a:cubicBezTo>
                  <a:pt x="7581" y="33545"/>
                  <a:pt x="8074" y="33616"/>
                  <a:pt x="8567" y="33682"/>
                </a:cubicBezTo>
                <a:cubicBezTo>
                  <a:pt x="8928" y="33726"/>
                  <a:pt x="9290" y="33753"/>
                  <a:pt x="9651" y="33780"/>
                </a:cubicBezTo>
                <a:cubicBezTo>
                  <a:pt x="10090" y="33808"/>
                  <a:pt x="10534" y="33841"/>
                  <a:pt x="10977" y="33851"/>
                </a:cubicBezTo>
                <a:cubicBezTo>
                  <a:pt x="11158" y="33855"/>
                  <a:pt x="11338" y="33856"/>
                  <a:pt x="11518" y="33856"/>
                </a:cubicBezTo>
                <a:cubicBezTo>
                  <a:pt x="11878" y="33856"/>
                  <a:pt x="12237" y="33851"/>
                  <a:pt x="12598" y="33851"/>
                </a:cubicBezTo>
                <a:cubicBezTo>
                  <a:pt x="12714" y="33851"/>
                  <a:pt x="12828" y="33851"/>
                  <a:pt x="12944" y="33841"/>
                </a:cubicBezTo>
                <a:cubicBezTo>
                  <a:pt x="13437" y="33808"/>
                  <a:pt x="13924" y="33780"/>
                  <a:pt x="14417" y="33731"/>
                </a:cubicBezTo>
                <a:cubicBezTo>
                  <a:pt x="14949" y="33682"/>
                  <a:pt x="15485" y="33627"/>
                  <a:pt x="16022" y="33550"/>
                </a:cubicBezTo>
                <a:cubicBezTo>
                  <a:pt x="17008" y="33413"/>
                  <a:pt x="17988" y="33227"/>
                  <a:pt x="18958" y="32997"/>
                </a:cubicBezTo>
                <a:cubicBezTo>
                  <a:pt x="20415" y="32657"/>
                  <a:pt x="21850" y="32230"/>
                  <a:pt x="23253" y="31710"/>
                </a:cubicBezTo>
                <a:cubicBezTo>
                  <a:pt x="24107" y="31398"/>
                  <a:pt x="24951" y="31058"/>
                  <a:pt x="25772" y="30669"/>
                </a:cubicBezTo>
                <a:cubicBezTo>
                  <a:pt x="25882" y="30618"/>
                  <a:pt x="25944" y="30587"/>
                  <a:pt x="25987" y="30587"/>
                </a:cubicBezTo>
                <a:cubicBezTo>
                  <a:pt x="26049" y="30587"/>
                  <a:pt x="26071" y="30651"/>
                  <a:pt x="26139" y="30806"/>
                </a:cubicBezTo>
                <a:cubicBezTo>
                  <a:pt x="26462" y="31535"/>
                  <a:pt x="26780" y="32269"/>
                  <a:pt x="27114" y="32997"/>
                </a:cubicBezTo>
                <a:cubicBezTo>
                  <a:pt x="27580" y="34005"/>
                  <a:pt x="28045" y="35018"/>
                  <a:pt x="28527" y="36021"/>
                </a:cubicBezTo>
                <a:cubicBezTo>
                  <a:pt x="29064" y="37127"/>
                  <a:pt x="29612" y="38228"/>
                  <a:pt x="30170" y="39324"/>
                </a:cubicBezTo>
                <a:cubicBezTo>
                  <a:pt x="30592" y="40162"/>
                  <a:pt x="31031" y="41000"/>
                  <a:pt x="31469" y="41833"/>
                </a:cubicBezTo>
                <a:cubicBezTo>
                  <a:pt x="31704" y="42276"/>
                  <a:pt x="31940" y="42709"/>
                  <a:pt x="32181" y="43147"/>
                </a:cubicBezTo>
                <a:cubicBezTo>
                  <a:pt x="32405" y="43558"/>
                  <a:pt x="32630" y="43963"/>
                  <a:pt x="32854" y="44368"/>
                </a:cubicBezTo>
                <a:cubicBezTo>
                  <a:pt x="32876" y="44407"/>
                  <a:pt x="32887" y="44451"/>
                  <a:pt x="32915" y="44517"/>
                </a:cubicBezTo>
                <a:cubicBezTo>
                  <a:pt x="32844" y="44500"/>
                  <a:pt x="32800" y="44495"/>
                  <a:pt x="32756" y="44484"/>
                </a:cubicBezTo>
                <a:cubicBezTo>
                  <a:pt x="32586" y="44423"/>
                  <a:pt x="32422" y="44363"/>
                  <a:pt x="32252" y="44303"/>
                </a:cubicBezTo>
                <a:cubicBezTo>
                  <a:pt x="31386" y="44002"/>
                  <a:pt x="30516" y="43733"/>
                  <a:pt x="29628" y="43503"/>
                </a:cubicBezTo>
                <a:cubicBezTo>
                  <a:pt x="28724" y="43262"/>
                  <a:pt x="27810" y="43054"/>
                  <a:pt x="26890" y="42900"/>
                </a:cubicBezTo>
                <a:cubicBezTo>
                  <a:pt x="26298" y="42802"/>
                  <a:pt x="25701" y="42714"/>
                  <a:pt x="25109" y="42632"/>
                </a:cubicBezTo>
                <a:cubicBezTo>
                  <a:pt x="24808" y="42588"/>
                  <a:pt x="24512" y="42567"/>
                  <a:pt x="24211" y="42539"/>
                </a:cubicBezTo>
                <a:cubicBezTo>
                  <a:pt x="23976" y="42517"/>
                  <a:pt x="23735" y="42501"/>
                  <a:pt x="23499" y="42490"/>
                </a:cubicBezTo>
                <a:cubicBezTo>
                  <a:pt x="23143" y="42462"/>
                  <a:pt x="22787" y="42429"/>
                  <a:pt x="22436" y="42424"/>
                </a:cubicBezTo>
                <a:cubicBezTo>
                  <a:pt x="22067" y="42416"/>
                  <a:pt x="21699" y="42411"/>
                  <a:pt x="21331" y="42411"/>
                </a:cubicBezTo>
                <a:cubicBezTo>
                  <a:pt x="20661" y="42411"/>
                  <a:pt x="19993" y="42430"/>
                  <a:pt x="19325" y="42490"/>
                </a:cubicBezTo>
                <a:cubicBezTo>
                  <a:pt x="18865" y="42534"/>
                  <a:pt x="18410" y="42572"/>
                  <a:pt x="17955" y="42616"/>
                </a:cubicBezTo>
                <a:cubicBezTo>
                  <a:pt x="17265" y="42687"/>
                  <a:pt x="16575" y="42797"/>
                  <a:pt x="15891" y="42928"/>
                </a:cubicBezTo>
                <a:cubicBezTo>
                  <a:pt x="14932" y="43109"/>
                  <a:pt x="13984" y="43344"/>
                  <a:pt x="13048" y="43623"/>
                </a:cubicBezTo>
                <a:cubicBezTo>
                  <a:pt x="11487" y="44089"/>
                  <a:pt x="9980" y="44686"/>
                  <a:pt x="8540" y="45453"/>
                </a:cubicBezTo>
                <a:cubicBezTo>
                  <a:pt x="8310" y="45573"/>
                  <a:pt x="8085" y="45711"/>
                  <a:pt x="7861" y="45842"/>
                </a:cubicBezTo>
                <a:cubicBezTo>
                  <a:pt x="7811" y="45869"/>
                  <a:pt x="7745" y="45891"/>
                  <a:pt x="7723" y="45974"/>
                </a:cubicBezTo>
                <a:cubicBezTo>
                  <a:pt x="7817" y="46039"/>
                  <a:pt x="7915" y="46094"/>
                  <a:pt x="8019" y="46143"/>
                </a:cubicBezTo>
                <a:cubicBezTo>
                  <a:pt x="8501" y="46395"/>
                  <a:pt x="8994" y="46631"/>
                  <a:pt x="9498" y="46850"/>
                </a:cubicBezTo>
                <a:cubicBezTo>
                  <a:pt x="10605" y="47337"/>
                  <a:pt x="11750" y="47726"/>
                  <a:pt x="12922" y="48033"/>
                </a:cubicBezTo>
                <a:cubicBezTo>
                  <a:pt x="13760" y="48257"/>
                  <a:pt x="14609" y="48428"/>
                  <a:pt x="15469" y="48559"/>
                </a:cubicBezTo>
                <a:cubicBezTo>
                  <a:pt x="15792" y="48608"/>
                  <a:pt x="16115" y="48652"/>
                  <a:pt x="16444" y="48685"/>
                </a:cubicBezTo>
                <a:cubicBezTo>
                  <a:pt x="16800" y="48723"/>
                  <a:pt x="17161" y="48750"/>
                  <a:pt x="17523" y="48778"/>
                </a:cubicBezTo>
                <a:cubicBezTo>
                  <a:pt x="17912" y="48805"/>
                  <a:pt x="18301" y="48838"/>
                  <a:pt x="18689" y="48844"/>
                </a:cubicBezTo>
                <a:cubicBezTo>
                  <a:pt x="18965" y="48848"/>
                  <a:pt x="19240" y="48852"/>
                  <a:pt x="19516" y="48852"/>
                </a:cubicBezTo>
                <a:cubicBezTo>
                  <a:pt x="19915" y="48852"/>
                  <a:pt x="20315" y="48844"/>
                  <a:pt x="20716" y="48822"/>
                </a:cubicBezTo>
                <a:cubicBezTo>
                  <a:pt x="21226" y="48794"/>
                  <a:pt x="21735" y="48761"/>
                  <a:pt x="22245" y="48718"/>
                </a:cubicBezTo>
                <a:cubicBezTo>
                  <a:pt x="22754" y="48669"/>
                  <a:pt x="23263" y="48603"/>
                  <a:pt x="23767" y="48531"/>
                </a:cubicBezTo>
                <a:cubicBezTo>
                  <a:pt x="24797" y="48389"/>
                  <a:pt x="25816" y="48192"/>
                  <a:pt x="26829" y="47951"/>
                </a:cubicBezTo>
                <a:cubicBezTo>
                  <a:pt x="28358" y="47584"/>
                  <a:pt x="29858" y="47124"/>
                  <a:pt x="31326" y="46565"/>
                </a:cubicBezTo>
                <a:cubicBezTo>
                  <a:pt x="32011" y="46307"/>
                  <a:pt x="32685" y="46023"/>
                  <a:pt x="33353" y="45727"/>
                </a:cubicBezTo>
                <a:cubicBezTo>
                  <a:pt x="33407" y="45703"/>
                  <a:pt x="33456" y="45665"/>
                  <a:pt x="33528" y="45665"/>
                </a:cubicBezTo>
                <a:cubicBezTo>
                  <a:pt x="33537" y="45665"/>
                  <a:pt x="33546" y="45666"/>
                  <a:pt x="33556" y="45667"/>
                </a:cubicBezTo>
                <a:cubicBezTo>
                  <a:pt x="33649" y="45743"/>
                  <a:pt x="33693" y="45858"/>
                  <a:pt x="33753" y="45963"/>
                </a:cubicBezTo>
                <a:cubicBezTo>
                  <a:pt x="34180" y="46691"/>
                  <a:pt x="34596" y="47420"/>
                  <a:pt x="35024" y="48137"/>
                </a:cubicBezTo>
                <a:cubicBezTo>
                  <a:pt x="35928" y="49654"/>
                  <a:pt x="36859" y="51150"/>
                  <a:pt x="37817" y="52629"/>
                </a:cubicBezTo>
                <a:cubicBezTo>
                  <a:pt x="38732" y="54037"/>
                  <a:pt x="39669" y="55428"/>
                  <a:pt x="40644" y="56802"/>
                </a:cubicBezTo>
                <a:cubicBezTo>
                  <a:pt x="40814" y="57044"/>
                  <a:pt x="40989" y="57290"/>
                  <a:pt x="41158" y="57536"/>
                </a:cubicBezTo>
                <a:cubicBezTo>
                  <a:pt x="41180" y="57564"/>
                  <a:pt x="41224" y="57597"/>
                  <a:pt x="41175" y="57652"/>
                </a:cubicBezTo>
                <a:cubicBezTo>
                  <a:pt x="41120" y="57635"/>
                  <a:pt x="41066" y="57613"/>
                  <a:pt x="41005" y="57597"/>
                </a:cubicBezTo>
                <a:cubicBezTo>
                  <a:pt x="40676" y="57482"/>
                  <a:pt x="40353" y="57361"/>
                  <a:pt x="40019" y="57252"/>
                </a:cubicBezTo>
                <a:cubicBezTo>
                  <a:pt x="39335" y="57022"/>
                  <a:pt x="38644" y="56808"/>
                  <a:pt x="37943" y="56622"/>
                </a:cubicBezTo>
                <a:cubicBezTo>
                  <a:pt x="36820" y="56320"/>
                  <a:pt x="35687" y="56074"/>
                  <a:pt x="34536" y="55899"/>
                </a:cubicBezTo>
                <a:cubicBezTo>
                  <a:pt x="34081" y="55822"/>
                  <a:pt x="33621" y="55762"/>
                  <a:pt x="33161" y="55707"/>
                </a:cubicBezTo>
                <a:cubicBezTo>
                  <a:pt x="32854" y="55669"/>
                  <a:pt x="32548" y="55641"/>
                  <a:pt x="32241" y="55614"/>
                </a:cubicBezTo>
                <a:cubicBezTo>
                  <a:pt x="31984" y="55592"/>
                  <a:pt x="31726" y="55576"/>
                  <a:pt x="31469" y="55559"/>
                </a:cubicBezTo>
                <a:cubicBezTo>
                  <a:pt x="30954" y="55537"/>
                  <a:pt x="30444" y="55515"/>
                  <a:pt x="29935" y="55494"/>
                </a:cubicBezTo>
                <a:cubicBezTo>
                  <a:pt x="29826" y="55491"/>
                  <a:pt x="29716" y="55489"/>
                  <a:pt x="29606" y="55489"/>
                </a:cubicBezTo>
                <a:cubicBezTo>
                  <a:pt x="29497" y="55489"/>
                  <a:pt x="29387" y="55491"/>
                  <a:pt x="29278" y="55494"/>
                </a:cubicBezTo>
                <a:cubicBezTo>
                  <a:pt x="28763" y="55515"/>
                  <a:pt x="28253" y="55532"/>
                  <a:pt x="27744" y="55565"/>
                </a:cubicBezTo>
                <a:cubicBezTo>
                  <a:pt x="27311" y="55586"/>
                  <a:pt x="26884" y="55614"/>
                  <a:pt x="26457" y="55663"/>
                </a:cubicBezTo>
                <a:cubicBezTo>
                  <a:pt x="25893" y="55729"/>
                  <a:pt x="25334" y="55806"/>
                  <a:pt x="24775" y="55893"/>
                </a:cubicBezTo>
                <a:cubicBezTo>
                  <a:pt x="23356" y="56118"/>
                  <a:pt x="21965" y="56463"/>
                  <a:pt x="20596" y="56907"/>
                </a:cubicBezTo>
                <a:cubicBezTo>
                  <a:pt x="19621" y="57224"/>
                  <a:pt x="18668" y="57591"/>
                  <a:pt x="17736" y="58029"/>
                </a:cubicBezTo>
                <a:cubicBezTo>
                  <a:pt x="17161" y="58298"/>
                  <a:pt x="16597" y="58583"/>
                  <a:pt x="16055" y="58917"/>
                </a:cubicBezTo>
                <a:cubicBezTo>
                  <a:pt x="16005" y="58950"/>
                  <a:pt x="15956" y="58988"/>
                  <a:pt x="15902" y="59026"/>
                </a:cubicBezTo>
                <a:cubicBezTo>
                  <a:pt x="15924" y="59065"/>
                  <a:pt x="15929" y="59076"/>
                  <a:pt x="15940" y="59087"/>
                </a:cubicBezTo>
                <a:cubicBezTo>
                  <a:pt x="15984" y="59114"/>
                  <a:pt x="16033" y="59142"/>
                  <a:pt x="16077" y="59169"/>
                </a:cubicBezTo>
                <a:cubicBezTo>
                  <a:pt x="17107" y="59711"/>
                  <a:pt x="18169" y="60177"/>
                  <a:pt x="19270" y="60560"/>
                </a:cubicBezTo>
                <a:cubicBezTo>
                  <a:pt x="20574" y="61020"/>
                  <a:pt x="21905" y="61360"/>
                  <a:pt x="23269" y="61585"/>
                </a:cubicBezTo>
                <a:cubicBezTo>
                  <a:pt x="23707" y="61656"/>
                  <a:pt x="24151" y="61710"/>
                  <a:pt x="24589" y="61765"/>
                </a:cubicBezTo>
                <a:cubicBezTo>
                  <a:pt x="24901" y="61804"/>
                  <a:pt x="25213" y="61826"/>
                  <a:pt x="25525" y="61853"/>
                </a:cubicBezTo>
                <a:cubicBezTo>
                  <a:pt x="25893" y="61880"/>
                  <a:pt x="26265" y="61913"/>
                  <a:pt x="26632" y="61919"/>
                </a:cubicBezTo>
                <a:cubicBezTo>
                  <a:pt x="27030" y="61924"/>
                  <a:pt x="27427" y="61931"/>
                  <a:pt x="27825" y="61931"/>
                </a:cubicBezTo>
                <a:cubicBezTo>
                  <a:pt x="28287" y="61931"/>
                  <a:pt x="28750" y="61921"/>
                  <a:pt x="29212" y="61886"/>
                </a:cubicBezTo>
                <a:cubicBezTo>
                  <a:pt x="29508" y="61864"/>
                  <a:pt x="29809" y="61859"/>
                  <a:pt x="30110" y="61831"/>
                </a:cubicBezTo>
                <a:cubicBezTo>
                  <a:pt x="30560" y="61793"/>
                  <a:pt x="31003" y="61738"/>
                  <a:pt x="31452" y="61683"/>
                </a:cubicBezTo>
                <a:cubicBezTo>
                  <a:pt x="32131" y="61607"/>
                  <a:pt x="32805" y="61491"/>
                  <a:pt x="33474" y="61366"/>
                </a:cubicBezTo>
                <a:cubicBezTo>
                  <a:pt x="34432" y="61185"/>
                  <a:pt x="35385" y="60960"/>
                  <a:pt x="36327" y="60697"/>
                </a:cubicBezTo>
                <a:cubicBezTo>
                  <a:pt x="38179" y="60177"/>
                  <a:pt x="39981" y="59530"/>
                  <a:pt x="41723" y="58720"/>
                </a:cubicBezTo>
                <a:cubicBezTo>
                  <a:pt x="41815" y="58676"/>
                  <a:pt x="41868" y="58651"/>
                  <a:pt x="41910" y="58651"/>
                </a:cubicBezTo>
                <a:cubicBezTo>
                  <a:pt x="41968" y="58651"/>
                  <a:pt x="42004" y="58699"/>
                  <a:pt x="42090" y="58813"/>
                </a:cubicBezTo>
                <a:cubicBezTo>
                  <a:pt x="42484" y="59339"/>
                  <a:pt x="42873" y="59865"/>
                  <a:pt x="43268" y="60391"/>
                </a:cubicBezTo>
                <a:cubicBezTo>
                  <a:pt x="43750" y="61015"/>
                  <a:pt x="44237" y="61645"/>
                  <a:pt x="44725" y="62264"/>
                </a:cubicBezTo>
                <a:cubicBezTo>
                  <a:pt x="45486" y="63228"/>
                  <a:pt x="46269" y="64181"/>
                  <a:pt x="47069" y="65112"/>
                </a:cubicBezTo>
                <a:cubicBezTo>
                  <a:pt x="47556" y="65682"/>
                  <a:pt x="48044" y="66252"/>
                  <a:pt x="48542" y="66815"/>
                </a:cubicBezTo>
                <a:cubicBezTo>
                  <a:pt x="49057" y="67391"/>
                  <a:pt x="49572" y="67966"/>
                  <a:pt x="50098" y="68530"/>
                </a:cubicBezTo>
                <a:cubicBezTo>
                  <a:pt x="50668" y="69138"/>
                  <a:pt x="51243" y="69741"/>
                  <a:pt x="51824" y="70338"/>
                </a:cubicBezTo>
                <a:cubicBezTo>
                  <a:pt x="52338" y="70858"/>
                  <a:pt x="52864" y="71368"/>
                  <a:pt x="53379" y="71882"/>
                </a:cubicBezTo>
                <a:cubicBezTo>
                  <a:pt x="53406" y="71904"/>
                  <a:pt x="53456" y="71921"/>
                  <a:pt x="53428" y="71981"/>
                </a:cubicBezTo>
                <a:cubicBezTo>
                  <a:pt x="53352" y="71959"/>
                  <a:pt x="53275" y="71937"/>
                  <a:pt x="53193" y="71910"/>
                </a:cubicBezTo>
                <a:cubicBezTo>
                  <a:pt x="52234" y="71598"/>
                  <a:pt x="51265" y="71318"/>
                  <a:pt x="50279" y="71088"/>
                </a:cubicBezTo>
                <a:cubicBezTo>
                  <a:pt x="49315" y="70858"/>
                  <a:pt x="48340" y="70672"/>
                  <a:pt x="47359" y="70535"/>
                </a:cubicBezTo>
                <a:cubicBezTo>
                  <a:pt x="46839" y="70464"/>
                  <a:pt x="46318" y="70414"/>
                  <a:pt x="45792" y="70360"/>
                </a:cubicBezTo>
                <a:cubicBezTo>
                  <a:pt x="45612" y="70338"/>
                  <a:pt x="45431" y="70321"/>
                  <a:pt x="45245" y="70310"/>
                </a:cubicBezTo>
                <a:cubicBezTo>
                  <a:pt x="44900" y="70288"/>
                  <a:pt x="44549" y="70250"/>
                  <a:pt x="44204" y="70244"/>
                </a:cubicBezTo>
                <a:cubicBezTo>
                  <a:pt x="43928" y="70243"/>
                  <a:pt x="43653" y="70242"/>
                  <a:pt x="43377" y="70242"/>
                </a:cubicBezTo>
                <a:cubicBezTo>
                  <a:pt x="42826" y="70242"/>
                  <a:pt x="42274" y="70244"/>
                  <a:pt x="41723" y="70244"/>
                </a:cubicBezTo>
                <a:cubicBezTo>
                  <a:pt x="41646" y="70244"/>
                  <a:pt x="41575" y="70244"/>
                  <a:pt x="41498" y="70250"/>
                </a:cubicBezTo>
                <a:cubicBezTo>
                  <a:pt x="41038" y="70288"/>
                  <a:pt x="40573" y="70321"/>
                  <a:pt x="40112" y="70360"/>
                </a:cubicBezTo>
                <a:cubicBezTo>
                  <a:pt x="39800" y="70387"/>
                  <a:pt x="39488" y="70420"/>
                  <a:pt x="39176" y="70458"/>
                </a:cubicBezTo>
                <a:cubicBezTo>
                  <a:pt x="38770" y="70513"/>
                  <a:pt x="38365" y="70579"/>
                  <a:pt x="37960" y="70645"/>
                </a:cubicBezTo>
                <a:cubicBezTo>
                  <a:pt x="36656" y="70858"/>
                  <a:pt x="35380" y="71176"/>
                  <a:pt x="34120" y="71576"/>
                </a:cubicBezTo>
                <a:cubicBezTo>
                  <a:pt x="33161" y="71877"/>
                  <a:pt x="32225" y="72238"/>
                  <a:pt x="31310" y="72649"/>
                </a:cubicBezTo>
                <a:cubicBezTo>
                  <a:pt x="30839" y="72868"/>
                  <a:pt x="30373" y="73098"/>
                  <a:pt x="29918" y="73345"/>
                </a:cubicBezTo>
                <a:cubicBezTo>
                  <a:pt x="29743" y="73443"/>
                  <a:pt x="29574" y="73542"/>
                  <a:pt x="29404" y="73646"/>
                </a:cubicBezTo>
                <a:cubicBezTo>
                  <a:pt x="29355" y="73673"/>
                  <a:pt x="29294" y="73695"/>
                  <a:pt x="29272" y="73767"/>
                </a:cubicBezTo>
                <a:cubicBezTo>
                  <a:pt x="29300" y="73832"/>
                  <a:pt x="29360" y="73849"/>
                  <a:pt x="29415" y="73876"/>
                </a:cubicBezTo>
                <a:cubicBezTo>
                  <a:pt x="29891" y="74128"/>
                  <a:pt x="30373" y="74364"/>
                  <a:pt x="30866" y="74583"/>
                </a:cubicBezTo>
                <a:cubicBezTo>
                  <a:pt x="32099" y="75136"/>
                  <a:pt x="33369" y="75569"/>
                  <a:pt x="34679" y="75897"/>
                </a:cubicBezTo>
                <a:cubicBezTo>
                  <a:pt x="35435" y="76089"/>
                  <a:pt x="36196" y="76243"/>
                  <a:pt x="36963" y="76357"/>
                </a:cubicBezTo>
                <a:cubicBezTo>
                  <a:pt x="37615" y="76456"/>
                  <a:pt x="38266" y="76533"/>
                  <a:pt x="38918" y="76582"/>
                </a:cubicBezTo>
                <a:cubicBezTo>
                  <a:pt x="39324" y="76615"/>
                  <a:pt x="39734" y="76620"/>
                  <a:pt x="40145" y="76642"/>
                </a:cubicBezTo>
                <a:cubicBezTo>
                  <a:pt x="40233" y="76642"/>
                  <a:pt x="40321" y="76648"/>
                  <a:pt x="40408" y="76648"/>
                </a:cubicBezTo>
                <a:cubicBezTo>
                  <a:pt x="40685" y="76652"/>
                  <a:pt x="40962" y="76665"/>
                  <a:pt x="41236" y="76665"/>
                </a:cubicBezTo>
                <a:cubicBezTo>
                  <a:pt x="41281" y="76665"/>
                  <a:pt x="41327" y="76665"/>
                  <a:pt x="41372" y="76664"/>
                </a:cubicBezTo>
                <a:cubicBezTo>
                  <a:pt x="41849" y="76648"/>
                  <a:pt x="42325" y="76620"/>
                  <a:pt x="42802" y="76598"/>
                </a:cubicBezTo>
                <a:cubicBezTo>
                  <a:pt x="43070" y="76582"/>
                  <a:pt x="43339" y="76571"/>
                  <a:pt x="43601" y="76544"/>
                </a:cubicBezTo>
                <a:cubicBezTo>
                  <a:pt x="44138" y="76489"/>
                  <a:pt x="44675" y="76423"/>
                  <a:pt x="45207" y="76352"/>
                </a:cubicBezTo>
                <a:cubicBezTo>
                  <a:pt x="46236" y="76215"/>
                  <a:pt x="47255" y="76018"/>
                  <a:pt x="48263" y="75783"/>
                </a:cubicBezTo>
                <a:cubicBezTo>
                  <a:pt x="50377" y="75284"/>
                  <a:pt x="52431" y="74605"/>
                  <a:pt x="54420" y="73739"/>
                </a:cubicBezTo>
                <a:cubicBezTo>
                  <a:pt x="54589" y="73668"/>
                  <a:pt x="54760" y="73591"/>
                  <a:pt x="54924" y="73515"/>
                </a:cubicBezTo>
                <a:cubicBezTo>
                  <a:pt x="54957" y="73500"/>
                  <a:pt x="54988" y="73493"/>
                  <a:pt x="55018" y="73493"/>
                </a:cubicBezTo>
                <a:cubicBezTo>
                  <a:pt x="55065" y="73493"/>
                  <a:pt x="55108" y="73512"/>
                  <a:pt x="55148" y="73553"/>
                </a:cubicBezTo>
                <a:cubicBezTo>
                  <a:pt x="55269" y="73662"/>
                  <a:pt x="55389" y="73772"/>
                  <a:pt x="55515" y="73882"/>
                </a:cubicBezTo>
                <a:cubicBezTo>
                  <a:pt x="55943" y="74265"/>
                  <a:pt x="56364" y="74648"/>
                  <a:pt x="56797" y="75027"/>
                </a:cubicBezTo>
                <a:cubicBezTo>
                  <a:pt x="57630" y="75744"/>
                  <a:pt x="58473" y="76451"/>
                  <a:pt x="59333" y="77135"/>
                </a:cubicBezTo>
                <a:cubicBezTo>
                  <a:pt x="60900" y="78379"/>
                  <a:pt x="62516" y="79562"/>
                  <a:pt x="64186" y="80668"/>
                </a:cubicBezTo>
                <a:cubicBezTo>
                  <a:pt x="64805" y="81079"/>
                  <a:pt x="65435" y="81473"/>
                  <a:pt x="66070" y="81868"/>
                </a:cubicBezTo>
                <a:cubicBezTo>
                  <a:pt x="66542" y="82158"/>
                  <a:pt x="67018" y="82432"/>
                  <a:pt x="67495" y="82711"/>
                </a:cubicBezTo>
                <a:cubicBezTo>
                  <a:pt x="67555" y="82744"/>
                  <a:pt x="67615" y="82772"/>
                  <a:pt x="67681" y="82810"/>
                </a:cubicBezTo>
                <a:cubicBezTo>
                  <a:pt x="67714" y="82766"/>
                  <a:pt x="67747" y="82744"/>
                  <a:pt x="67763" y="82706"/>
                </a:cubicBezTo>
                <a:cubicBezTo>
                  <a:pt x="67949" y="82388"/>
                  <a:pt x="68130" y="82071"/>
                  <a:pt x="68316" y="81747"/>
                </a:cubicBezTo>
                <a:cubicBezTo>
                  <a:pt x="68333" y="81714"/>
                  <a:pt x="68333" y="81671"/>
                  <a:pt x="68349" y="81627"/>
                </a:cubicBezTo>
                <a:cubicBezTo>
                  <a:pt x="68278" y="81583"/>
                  <a:pt x="68212" y="81545"/>
                  <a:pt x="68152" y="81506"/>
                </a:cubicBezTo>
                <a:cubicBezTo>
                  <a:pt x="67719" y="81249"/>
                  <a:pt x="67292" y="80997"/>
                  <a:pt x="66865" y="80739"/>
                </a:cubicBezTo>
                <a:cubicBezTo>
                  <a:pt x="65189" y="79726"/>
                  <a:pt x="63567" y="78620"/>
                  <a:pt x="61995" y="77448"/>
                </a:cubicBezTo>
                <a:cubicBezTo>
                  <a:pt x="61119" y="76796"/>
                  <a:pt x="60253" y="76127"/>
                  <a:pt x="59415" y="75432"/>
                </a:cubicBezTo>
                <a:cubicBezTo>
                  <a:pt x="58796" y="74922"/>
                  <a:pt x="58188" y="74407"/>
                  <a:pt x="57580" y="73887"/>
                </a:cubicBezTo>
                <a:cubicBezTo>
                  <a:pt x="57126" y="73493"/>
                  <a:pt x="56682" y="73088"/>
                  <a:pt x="56238" y="72682"/>
                </a:cubicBezTo>
                <a:cubicBezTo>
                  <a:pt x="55669" y="72156"/>
                  <a:pt x="55093" y="71631"/>
                  <a:pt x="54535" y="71088"/>
                </a:cubicBezTo>
                <a:cubicBezTo>
                  <a:pt x="53264" y="69856"/>
                  <a:pt x="52021" y="68596"/>
                  <a:pt x="50827" y="67292"/>
                </a:cubicBezTo>
                <a:cubicBezTo>
                  <a:pt x="50558" y="67002"/>
                  <a:pt x="50290" y="66706"/>
                  <a:pt x="50027" y="66416"/>
                </a:cubicBezTo>
                <a:cubicBezTo>
                  <a:pt x="49988" y="66377"/>
                  <a:pt x="49944" y="66339"/>
                  <a:pt x="49950" y="66268"/>
                </a:cubicBezTo>
                <a:cubicBezTo>
                  <a:pt x="49988" y="66213"/>
                  <a:pt x="50049" y="66180"/>
                  <a:pt x="50104" y="66142"/>
                </a:cubicBezTo>
                <a:cubicBezTo>
                  <a:pt x="50306" y="66000"/>
                  <a:pt x="50520" y="65857"/>
                  <a:pt x="50722" y="65704"/>
                </a:cubicBezTo>
                <a:cubicBezTo>
                  <a:pt x="51489" y="65145"/>
                  <a:pt x="52234" y="64559"/>
                  <a:pt x="52952" y="63940"/>
                </a:cubicBezTo>
                <a:cubicBezTo>
                  <a:pt x="53494" y="63474"/>
                  <a:pt x="54020" y="62998"/>
                  <a:pt x="54529" y="62505"/>
                </a:cubicBezTo>
                <a:cubicBezTo>
                  <a:pt x="55269" y="61787"/>
                  <a:pt x="55986" y="61042"/>
                  <a:pt x="56660" y="60264"/>
                </a:cubicBezTo>
                <a:cubicBezTo>
                  <a:pt x="57104" y="59755"/>
                  <a:pt x="57531" y="59229"/>
                  <a:pt x="57942" y="58698"/>
                </a:cubicBezTo>
                <a:cubicBezTo>
                  <a:pt x="58774" y="57619"/>
                  <a:pt x="59530" y="56490"/>
                  <a:pt x="60204" y="55307"/>
                </a:cubicBezTo>
                <a:cubicBezTo>
                  <a:pt x="60653" y="54524"/>
                  <a:pt x="61059" y="53719"/>
                  <a:pt x="61425" y="52897"/>
                </a:cubicBezTo>
                <a:cubicBezTo>
                  <a:pt x="61875" y="51889"/>
                  <a:pt x="62247" y="50854"/>
                  <a:pt x="62560" y="49802"/>
                </a:cubicBezTo>
                <a:cubicBezTo>
                  <a:pt x="62839" y="48855"/>
                  <a:pt x="63058" y="47896"/>
                  <a:pt x="63211" y="46927"/>
                </a:cubicBezTo>
                <a:cubicBezTo>
                  <a:pt x="63277" y="46472"/>
                  <a:pt x="63332" y="46017"/>
                  <a:pt x="63381" y="45563"/>
                </a:cubicBezTo>
                <a:cubicBezTo>
                  <a:pt x="63419" y="45234"/>
                  <a:pt x="63436" y="44900"/>
                  <a:pt x="63463" y="44566"/>
                </a:cubicBezTo>
                <a:cubicBezTo>
                  <a:pt x="63469" y="44489"/>
                  <a:pt x="63480" y="44418"/>
                  <a:pt x="63485" y="44341"/>
                </a:cubicBezTo>
                <a:cubicBezTo>
                  <a:pt x="63485" y="44281"/>
                  <a:pt x="63491" y="44215"/>
                  <a:pt x="63485" y="44155"/>
                </a:cubicBezTo>
                <a:cubicBezTo>
                  <a:pt x="63485" y="44127"/>
                  <a:pt x="63463" y="44100"/>
                  <a:pt x="63441" y="44062"/>
                </a:cubicBezTo>
                <a:cubicBezTo>
                  <a:pt x="63370" y="44095"/>
                  <a:pt x="63310" y="44122"/>
                  <a:pt x="63250" y="44155"/>
                </a:cubicBezTo>
                <a:cubicBezTo>
                  <a:pt x="62647" y="44478"/>
                  <a:pt x="62072" y="44845"/>
                  <a:pt x="61513" y="45240"/>
                </a:cubicBezTo>
                <a:cubicBezTo>
                  <a:pt x="60560" y="45902"/>
                  <a:pt x="59656" y="46631"/>
                  <a:pt x="58807" y="47425"/>
                </a:cubicBezTo>
                <a:cubicBezTo>
                  <a:pt x="58391" y="47808"/>
                  <a:pt x="57980" y="48197"/>
                  <a:pt x="57591" y="48614"/>
                </a:cubicBezTo>
                <a:cubicBezTo>
                  <a:pt x="57181" y="49052"/>
                  <a:pt x="56775" y="49495"/>
                  <a:pt x="56386" y="49950"/>
                </a:cubicBezTo>
                <a:cubicBezTo>
                  <a:pt x="55685" y="50777"/>
                  <a:pt x="55039" y="51637"/>
                  <a:pt x="54431" y="52530"/>
                </a:cubicBezTo>
                <a:cubicBezTo>
                  <a:pt x="53505" y="53905"/>
                  <a:pt x="52705" y="55345"/>
                  <a:pt x="52015" y="56852"/>
                </a:cubicBezTo>
                <a:cubicBezTo>
                  <a:pt x="51429" y="58128"/>
                  <a:pt x="50925" y="59432"/>
                  <a:pt x="50509" y="60768"/>
                </a:cubicBezTo>
                <a:cubicBezTo>
                  <a:pt x="50104" y="62083"/>
                  <a:pt x="49775" y="63414"/>
                  <a:pt x="49517" y="64767"/>
                </a:cubicBezTo>
                <a:cubicBezTo>
                  <a:pt x="49473" y="64997"/>
                  <a:pt x="49435" y="65233"/>
                  <a:pt x="49391" y="65468"/>
                </a:cubicBezTo>
                <a:cubicBezTo>
                  <a:pt x="49381" y="65523"/>
                  <a:pt x="49381" y="65578"/>
                  <a:pt x="49298" y="65616"/>
                </a:cubicBezTo>
                <a:cubicBezTo>
                  <a:pt x="49282" y="65589"/>
                  <a:pt x="49265" y="65561"/>
                  <a:pt x="49243" y="65534"/>
                </a:cubicBezTo>
                <a:cubicBezTo>
                  <a:pt x="48942" y="65189"/>
                  <a:pt x="48641" y="64844"/>
                  <a:pt x="48345" y="64493"/>
                </a:cubicBezTo>
                <a:cubicBezTo>
                  <a:pt x="47814" y="63863"/>
                  <a:pt x="47277" y="63233"/>
                  <a:pt x="46757" y="62593"/>
                </a:cubicBezTo>
                <a:cubicBezTo>
                  <a:pt x="46154" y="61853"/>
                  <a:pt x="45562" y="61103"/>
                  <a:pt x="44971" y="60347"/>
                </a:cubicBezTo>
                <a:cubicBezTo>
                  <a:pt x="44056" y="59175"/>
                  <a:pt x="43169" y="57980"/>
                  <a:pt x="42304" y="56764"/>
                </a:cubicBezTo>
                <a:cubicBezTo>
                  <a:pt x="41778" y="56025"/>
                  <a:pt x="41257" y="55280"/>
                  <a:pt x="40742" y="54535"/>
                </a:cubicBezTo>
                <a:cubicBezTo>
                  <a:pt x="40424" y="54080"/>
                  <a:pt x="40123" y="53620"/>
                  <a:pt x="39811" y="53160"/>
                </a:cubicBezTo>
                <a:cubicBezTo>
                  <a:pt x="39778" y="53111"/>
                  <a:pt x="39734" y="53062"/>
                  <a:pt x="39751" y="52974"/>
                </a:cubicBezTo>
                <a:cubicBezTo>
                  <a:pt x="39800" y="52935"/>
                  <a:pt x="39861" y="52892"/>
                  <a:pt x="39921" y="52853"/>
                </a:cubicBezTo>
                <a:cubicBezTo>
                  <a:pt x="40216" y="52640"/>
                  <a:pt x="40512" y="52437"/>
                  <a:pt x="40803" y="52223"/>
                </a:cubicBezTo>
                <a:cubicBezTo>
                  <a:pt x="41526" y="51692"/>
                  <a:pt x="42221" y="51133"/>
                  <a:pt x="42900" y="50547"/>
                </a:cubicBezTo>
                <a:cubicBezTo>
                  <a:pt x="43465" y="50065"/>
                  <a:pt x="44018" y="49561"/>
                  <a:pt x="44549" y="49041"/>
                </a:cubicBezTo>
                <a:cubicBezTo>
                  <a:pt x="44927" y="48674"/>
                  <a:pt x="45289" y="48290"/>
                  <a:pt x="45650" y="47918"/>
                </a:cubicBezTo>
                <a:cubicBezTo>
                  <a:pt x="46209" y="47343"/>
                  <a:pt x="46729" y="46735"/>
                  <a:pt x="47239" y="46116"/>
                </a:cubicBezTo>
                <a:cubicBezTo>
                  <a:pt x="47907" y="45305"/>
                  <a:pt x="48531" y="44462"/>
                  <a:pt x="49112" y="43580"/>
                </a:cubicBezTo>
                <a:cubicBezTo>
                  <a:pt x="49868" y="42435"/>
                  <a:pt x="50547" y="41246"/>
                  <a:pt x="51128" y="39997"/>
                </a:cubicBezTo>
                <a:cubicBezTo>
                  <a:pt x="51495" y="39209"/>
                  <a:pt x="51824" y="38409"/>
                  <a:pt x="52108" y="37587"/>
                </a:cubicBezTo>
                <a:cubicBezTo>
                  <a:pt x="52530" y="36371"/>
                  <a:pt x="52859" y="35133"/>
                  <a:pt x="53072" y="33862"/>
                </a:cubicBezTo>
                <a:cubicBezTo>
                  <a:pt x="53149" y="33435"/>
                  <a:pt x="53204" y="32997"/>
                  <a:pt x="53259" y="32564"/>
                </a:cubicBezTo>
                <a:cubicBezTo>
                  <a:pt x="53297" y="32263"/>
                  <a:pt x="53324" y="31956"/>
                  <a:pt x="53346" y="31649"/>
                </a:cubicBezTo>
                <a:cubicBezTo>
                  <a:pt x="53368" y="31370"/>
                  <a:pt x="53384" y="31091"/>
                  <a:pt x="53401" y="30812"/>
                </a:cubicBezTo>
                <a:cubicBezTo>
                  <a:pt x="53406" y="30779"/>
                  <a:pt x="53379" y="30746"/>
                  <a:pt x="53363" y="30707"/>
                </a:cubicBezTo>
                <a:cubicBezTo>
                  <a:pt x="53330" y="30718"/>
                  <a:pt x="53308" y="30718"/>
                  <a:pt x="53292" y="30729"/>
                </a:cubicBezTo>
                <a:cubicBezTo>
                  <a:pt x="53248" y="30751"/>
                  <a:pt x="53204" y="30773"/>
                  <a:pt x="53165" y="30795"/>
                </a:cubicBezTo>
                <a:cubicBezTo>
                  <a:pt x="52536" y="31135"/>
                  <a:pt x="51944" y="31518"/>
                  <a:pt x="51358" y="31929"/>
                </a:cubicBezTo>
                <a:cubicBezTo>
                  <a:pt x="50180" y="32751"/>
                  <a:pt x="49096" y="33682"/>
                  <a:pt x="48066" y="34684"/>
                </a:cubicBezTo>
                <a:cubicBezTo>
                  <a:pt x="47633" y="35106"/>
                  <a:pt x="47222" y="35544"/>
                  <a:pt x="46822" y="35993"/>
                </a:cubicBezTo>
                <a:cubicBezTo>
                  <a:pt x="46324" y="36546"/>
                  <a:pt x="45853" y="37122"/>
                  <a:pt x="45398" y="37708"/>
                </a:cubicBezTo>
                <a:cubicBezTo>
                  <a:pt x="44719" y="38595"/>
                  <a:pt x="44094" y="39515"/>
                  <a:pt x="43520" y="40468"/>
                </a:cubicBezTo>
                <a:cubicBezTo>
                  <a:pt x="42988" y="41350"/>
                  <a:pt x="42501" y="42260"/>
                  <a:pt x="42062" y="43196"/>
                </a:cubicBezTo>
                <a:cubicBezTo>
                  <a:pt x="41854" y="43656"/>
                  <a:pt x="41646" y="44116"/>
                  <a:pt x="41449" y="44582"/>
                </a:cubicBezTo>
                <a:cubicBezTo>
                  <a:pt x="41022" y="45595"/>
                  <a:pt x="40660" y="46636"/>
                  <a:pt x="40343" y="47688"/>
                </a:cubicBezTo>
                <a:cubicBezTo>
                  <a:pt x="39937" y="49019"/>
                  <a:pt x="39614" y="50378"/>
                  <a:pt x="39368" y="51747"/>
                </a:cubicBezTo>
                <a:cubicBezTo>
                  <a:pt x="39340" y="51889"/>
                  <a:pt x="39318" y="52032"/>
                  <a:pt x="39291" y="52174"/>
                </a:cubicBezTo>
                <a:cubicBezTo>
                  <a:pt x="39285" y="52201"/>
                  <a:pt x="39280" y="52240"/>
                  <a:pt x="39219" y="52245"/>
                </a:cubicBezTo>
                <a:cubicBezTo>
                  <a:pt x="39187" y="52201"/>
                  <a:pt x="39143" y="52147"/>
                  <a:pt x="39105" y="52092"/>
                </a:cubicBezTo>
                <a:cubicBezTo>
                  <a:pt x="38875" y="51730"/>
                  <a:pt x="38639" y="51369"/>
                  <a:pt x="38409" y="51002"/>
                </a:cubicBezTo>
                <a:cubicBezTo>
                  <a:pt x="37894" y="50191"/>
                  <a:pt x="37379" y="49375"/>
                  <a:pt x="36881" y="48553"/>
                </a:cubicBezTo>
                <a:cubicBezTo>
                  <a:pt x="35906" y="46965"/>
                  <a:pt x="34969" y="45354"/>
                  <a:pt x="34065" y="43722"/>
                </a:cubicBezTo>
                <a:cubicBezTo>
                  <a:pt x="33567" y="42813"/>
                  <a:pt x="33074" y="41898"/>
                  <a:pt x="32581" y="40983"/>
                </a:cubicBezTo>
                <a:cubicBezTo>
                  <a:pt x="32400" y="40655"/>
                  <a:pt x="32225" y="40321"/>
                  <a:pt x="32049" y="39986"/>
                </a:cubicBezTo>
                <a:cubicBezTo>
                  <a:pt x="31765" y="39439"/>
                  <a:pt x="31480" y="38886"/>
                  <a:pt x="31200" y="38332"/>
                </a:cubicBezTo>
                <a:cubicBezTo>
                  <a:pt x="31173" y="38283"/>
                  <a:pt x="31162" y="38234"/>
                  <a:pt x="31145" y="38179"/>
                </a:cubicBezTo>
                <a:cubicBezTo>
                  <a:pt x="31206" y="38130"/>
                  <a:pt x="31261" y="38086"/>
                  <a:pt x="31315" y="38047"/>
                </a:cubicBezTo>
                <a:cubicBezTo>
                  <a:pt x="32142" y="37478"/>
                  <a:pt x="32937" y="36864"/>
                  <a:pt x="33709" y="36223"/>
                </a:cubicBezTo>
                <a:cubicBezTo>
                  <a:pt x="34531" y="35539"/>
                  <a:pt x="35314" y="34826"/>
                  <a:pt x="36075" y="34076"/>
                </a:cubicBezTo>
                <a:cubicBezTo>
                  <a:pt x="36645" y="33518"/>
                  <a:pt x="37187" y="32931"/>
                  <a:pt x="37719" y="32329"/>
                </a:cubicBezTo>
                <a:cubicBezTo>
                  <a:pt x="38409" y="31546"/>
                  <a:pt x="39061" y="30735"/>
                  <a:pt x="39674" y="29886"/>
                </a:cubicBezTo>
                <a:cubicBezTo>
                  <a:pt x="40819" y="28297"/>
                  <a:pt x="41811" y="26621"/>
                  <a:pt x="42610" y="24824"/>
                </a:cubicBezTo>
                <a:cubicBezTo>
                  <a:pt x="43185" y="23532"/>
                  <a:pt x="43651" y="22201"/>
                  <a:pt x="43996" y="20826"/>
                </a:cubicBezTo>
                <a:cubicBezTo>
                  <a:pt x="44264" y="19736"/>
                  <a:pt x="44462" y="18635"/>
                  <a:pt x="44571" y="17517"/>
                </a:cubicBezTo>
                <a:cubicBezTo>
                  <a:pt x="44593" y="17326"/>
                  <a:pt x="44609" y="17140"/>
                  <a:pt x="44626" y="16948"/>
                </a:cubicBezTo>
                <a:cubicBezTo>
                  <a:pt x="44642" y="16674"/>
                  <a:pt x="44664" y="16400"/>
                  <a:pt x="44681" y="16132"/>
                </a:cubicBezTo>
                <a:cubicBezTo>
                  <a:pt x="44681" y="16082"/>
                  <a:pt x="44686" y="16033"/>
                  <a:pt x="44626" y="16000"/>
                </a:cubicBezTo>
                <a:cubicBezTo>
                  <a:pt x="44621" y="16000"/>
                  <a:pt x="44617" y="16000"/>
                  <a:pt x="44612" y="16000"/>
                </a:cubicBezTo>
                <a:cubicBezTo>
                  <a:pt x="44558" y="16000"/>
                  <a:pt x="44512" y="16030"/>
                  <a:pt x="44462" y="16060"/>
                </a:cubicBezTo>
                <a:cubicBezTo>
                  <a:pt x="44314" y="16143"/>
                  <a:pt x="44166" y="16225"/>
                  <a:pt x="44018" y="16312"/>
                </a:cubicBezTo>
                <a:cubicBezTo>
                  <a:pt x="43207" y="16783"/>
                  <a:pt x="42440" y="17320"/>
                  <a:pt x="41701" y="17896"/>
                </a:cubicBezTo>
                <a:cubicBezTo>
                  <a:pt x="40917" y="18503"/>
                  <a:pt x="40173" y="19155"/>
                  <a:pt x="39460" y="19846"/>
                </a:cubicBezTo>
                <a:cubicBezTo>
                  <a:pt x="38765" y="20519"/>
                  <a:pt x="38108" y="21231"/>
                  <a:pt x="37483" y="21976"/>
                </a:cubicBezTo>
                <a:cubicBezTo>
                  <a:pt x="36776" y="22820"/>
                  <a:pt x="36119" y="23696"/>
                  <a:pt x="35511" y="24616"/>
                </a:cubicBezTo>
                <a:cubicBezTo>
                  <a:pt x="34728" y="25799"/>
                  <a:pt x="34027" y="27037"/>
                  <a:pt x="33413" y="28319"/>
                </a:cubicBezTo>
                <a:cubicBezTo>
                  <a:pt x="32915" y="29360"/>
                  <a:pt x="32471" y="30428"/>
                  <a:pt x="32088" y="31518"/>
                </a:cubicBezTo>
                <a:cubicBezTo>
                  <a:pt x="31496" y="33200"/>
                  <a:pt x="31036" y="34920"/>
                  <a:pt x="30707" y="36678"/>
                </a:cubicBezTo>
                <a:cubicBezTo>
                  <a:pt x="30691" y="36782"/>
                  <a:pt x="30669" y="36892"/>
                  <a:pt x="30647" y="36996"/>
                </a:cubicBezTo>
                <a:cubicBezTo>
                  <a:pt x="30636" y="37028"/>
                  <a:pt x="30642" y="37067"/>
                  <a:pt x="30587" y="37078"/>
                </a:cubicBezTo>
                <a:cubicBezTo>
                  <a:pt x="30532" y="37023"/>
                  <a:pt x="30510" y="36952"/>
                  <a:pt x="30477" y="36886"/>
                </a:cubicBezTo>
                <a:cubicBezTo>
                  <a:pt x="30181" y="36278"/>
                  <a:pt x="29886" y="35676"/>
                  <a:pt x="29596" y="35062"/>
                </a:cubicBezTo>
                <a:cubicBezTo>
                  <a:pt x="29075" y="33950"/>
                  <a:pt x="28549" y="32838"/>
                  <a:pt x="28051" y="31715"/>
                </a:cubicBezTo>
                <a:cubicBezTo>
                  <a:pt x="27547" y="30587"/>
                  <a:pt x="27054" y="29453"/>
                  <a:pt x="26577" y="28314"/>
                </a:cubicBezTo>
                <a:cubicBezTo>
                  <a:pt x="26172" y="27344"/>
                  <a:pt x="25788" y="26364"/>
                  <a:pt x="25400" y="25383"/>
                </a:cubicBezTo>
                <a:cubicBezTo>
                  <a:pt x="25274" y="25065"/>
                  <a:pt x="25263" y="25153"/>
                  <a:pt x="25405" y="24781"/>
                </a:cubicBezTo>
                <a:cubicBezTo>
                  <a:pt x="25882" y="23516"/>
                  <a:pt x="26287" y="22228"/>
                  <a:pt x="26621" y="20913"/>
                </a:cubicBezTo>
                <a:cubicBezTo>
                  <a:pt x="26835" y="20076"/>
                  <a:pt x="27021" y="19226"/>
                  <a:pt x="27169" y="18372"/>
                </a:cubicBezTo>
                <a:cubicBezTo>
                  <a:pt x="27350" y="17392"/>
                  <a:pt x="27486" y="16406"/>
                  <a:pt x="27569" y="15409"/>
                </a:cubicBezTo>
                <a:cubicBezTo>
                  <a:pt x="27580" y="15212"/>
                  <a:pt x="27602" y="15014"/>
                  <a:pt x="27613" y="14817"/>
                </a:cubicBezTo>
                <a:cubicBezTo>
                  <a:pt x="27635" y="14434"/>
                  <a:pt x="27673" y="14056"/>
                  <a:pt x="27678" y="13672"/>
                </a:cubicBezTo>
                <a:cubicBezTo>
                  <a:pt x="27689" y="12856"/>
                  <a:pt x="27711" y="12035"/>
                  <a:pt x="27651" y="11218"/>
                </a:cubicBezTo>
                <a:cubicBezTo>
                  <a:pt x="27613" y="10758"/>
                  <a:pt x="27596" y="10304"/>
                  <a:pt x="27547" y="9849"/>
                </a:cubicBezTo>
                <a:cubicBezTo>
                  <a:pt x="27486" y="9285"/>
                  <a:pt x="27410" y="8726"/>
                  <a:pt x="27317" y="8167"/>
                </a:cubicBezTo>
                <a:cubicBezTo>
                  <a:pt x="27136" y="7017"/>
                  <a:pt x="26857" y="5889"/>
                  <a:pt x="26506" y="4782"/>
                </a:cubicBezTo>
                <a:cubicBezTo>
                  <a:pt x="26073" y="3424"/>
                  <a:pt x="25520" y="2120"/>
                  <a:pt x="24852" y="860"/>
                </a:cubicBezTo>
                <a:cubicBezTo>
                  <a:pt x="24715" y="608"/>
                  <a:pt x="24572" y="362"/>
                  <a:pt x="24430" y="110"/>
                </a:cubicBezTo>
                <a:cubicBezTo>
                  <a:pt x="24408" y="66"/>
                  <a:pt x="24386" y="11"/>
                  <a:pt x="2430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2400"/>
              <a:buFont typeface="Signika Negative"/>
              <a:buNone/>
            </a:pPr>
            <a:r>
              <a:t/>
            </a:r>
            <a:endParaRPr b="0" i="0" sz="2400" u="none" cap="none" strike="noStrike">
              <a:solidFill>
                <a:schemeClr val="dk1"/>
              </a:solidFill>
              <a:latin typeface="Signika Negative"/>
              <a:ea typeface="Signika Negative"/>
              <a:cs typeface="Signika Negative"/>
              <a:sym typeface="Signika Negativ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6" name="Shape 206"/>
        <p:cNvGrpSpPr/>
        <p:nvPr/>
      </p:nvGrpSpPr>
      <p:grpSpPr>
        <a:xfrm>
          <a:off x="0" y="0"/>
          <a:ext cx="0" cy="0"/>
          <a:chOff x="0" y="0"/>
          <a:chExt cx="0" cy="0"/>
        </a:xfrm>
      </p:grpSpPr>
      <p:sp>
        <p:nvSpPr>
          <p:cNvPr id="207" name="Google Shape;207;p105"/>
          <p:cNvSpPr txBox="1"/>
          <p:nvPr>
            <p:ph type="title"/>
          </p:nvPr>
        </p:nvSpPr>
        <p:spPr>
          <a:xfrm>
            <a:off x="838200" y="365125"/>
            <a:ext cx="10515600" cy="79508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p105"/>
          <p:cNvSpPr txBox="1"/>
          <p:nvPr>
            <p:ph idx="1" type="body"/>
          </p:nvPr>
        </p:nvSpPr>
        <p:spPr>
          <a:xfrm rot="5400000">
            <a:off x="3677314" y="-1499521"/>
            <a:ext cx="4837372"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105"/>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chemeClr val="lt1"/>
        </a:solidFill>
      </p:bgPr>
    </p:bg>
    <p:spTree>
      <p:nvGrpSpPr>
        <p:cNvPr id="21" name="Shape 21"/>
        <p:cNvGrpSpPr/>
        <p:nvPr/>
      </p:nvGrpSpPr>
      <p:grpSpPr>
        <a:xfrm>
          <a:off x="0" y="0"/>
          <a:ext cx="0" cy="0"/>
          <a:chOff x="0" y="0"/>
          <a:chExt cx="0" cy="0"/>
        </a:xfrm>
      </p:grpSpPr>
      <p:sp>
        <p:nvSpPr>
          <p:cNvPr id="22" name="Google Shape;22;p7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0" name="Shape 210"/>
        <p:cNvGrpSpPr/>
        <p:nvPr/>
      </p:nvGrpSpPr>
      <p:grpSpPr>
        <a:xfrm>
          <a:off x="0" y="0"/>
          <a:ext cx="0" cy="0"/>
          <a:chOff x="0" y="0"/>
          <a:chExt cx="0" cy="0"/>
        </a:xfrm>
      </p:grpSpPr>
      <p:sp>
        <p:nvSpPr>
          <p:cNvPr id="211" name="Google Shape;211;p106"/>
          <p:cNvSpPr txBox="1"/>
          <p:nvPr>
            <p:ph type="title"/>
          </p:nvPr>
        </p:nvSpPr>
        <p:spPr>
          <a:xfrm rot="5400000">
            <a:off x="7133432" y="1956596"/>
            <a:ext cx="5811839"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p106"/>
          <p:cNvSpPr txBox="1"/>
          <p:nvPr>
            <p:ph idx="1" type="body"/>
          </p:nvPr>
        </p:nvSpPr>
        <p:spPr>
          <a:xfrm rot="5400000">
            <a:off x="1799431" y="-596104"/>
            <a:ext cx="5811839"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106"/>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bg>
      <p:bgPr>
        <a:solidFill>
          <a:srgbClr val="017A87"/>
        </a:solidFill>
      </p:bgPr>
    </p:bg>
    <p:spTree>
      <p:nvGrpSpPr>
        <p:cNvPr id="220" name="Shape 220"/>
        <p:cNvGrpSpPr/>
        <p:nvPr/>
      </p:nvGrpSpPr>
      <p:grpSpPr>
        <a:xfrm>
          <a:off x="0" y="0"/>
          <a:ext cx="0" cy="0"/>
          <a:chOff x="0" y="0"/>
          <a:chExt cx="0" cy="0"/>
        </a:xfrm>
      </p:grpSpPr>
      <p:sp>
        <p:nvSpPr>
          <p:cNvPr id="221" name="Google Shape;221;p7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chemeClr val="lt1"/>
        </a:solidFill>
      </p:bgPr>
    </p:bg>
    <p:spTree>
      <p:nvGrpSpPr>
        <p:cNvPr id="222" name="Shape 222"/>
        <p:cNvGrpSpPr/>
        <p:nvPr/>
      </p:nvGrpSpPr>
      <p:grpSpPr>
        <a:xfrm>
          <a:off x="0" y="0"/>
          <a:ext cx="0" cy="0"/>
          <a:chOff x="0" y="0"/>
          <a:chExt cx="0" cy="0"/>
        </a:xfrm>
      </p:grpSpPr>
      <p:sp>
        <p:nvSpPr>
          <p:cNvPr id="223" name="Google Shape;223;p7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End">
  <p:cSld name="Cover - End">
    <p:spTree>
      <p:nvGrpSpPr>
        <p:cNvPr id="224" name="Shape 224"/>
        <p:cNvGrpSpPr/>
        <p:nvPr/>
      </p:nvGrpSpPr>
      <p:grpSpPr>
        <a:xfrm>
          <a:off x="0" y="0"/>
          <a:ext cx="0" cy="0"/>
          <a:chOff x="0" y="0"/>
          <a:chExt cx="0" cy="0"/>
        </a:xfrm>
      </p:grpSpPr>
      <p:sp>
        <p:nvSpPr>
          <p:cNvPr id="225" name="Google Shape;225;p141"/>
          <p:cNvSpPr/>
          <p:nvPr>
            <p:ph idx="2" type="pic"/>
          </p:nvPr>
        </p:nvSpPr>
        <p:spPr>
          <a:xfrm>
            <a:off x="0" y="-1"/>
            <a:ext cx="9674087" cy="6858001"/>
          </a:xfrm>
          <a:prstGeom prst="rect">
            <a:avLst/>
          </a:prstGeom>
          <a:solidFill>
            <a:schemeClr val="lt1"/>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6" name="Shape 226"/>
        <p:cNvGrpSpPr/>
        <p:nvPr/>
      </p:nvGrpSpPr>
      <p:grpSpPr>
        <a:xfrm>
          <a:off x="0" y="0"/>
          <a:ext cx="0" cy="0"/>
          <a:chOff x="0" y="0"/>
          <a:chExt cx="0" cy="0"/>
        </a:xfrm>
      </p:grpSpPr>
      <p:sp>
        <p:nvSpPr>
          <p:cNvPr id="227" name="Google Shape;227;p1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p1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9" name="Google Shape;229;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 name="Google Shape;231;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2" name="Shape 232"/>
        <p:cNvGrpSpPr/>
        <p:nvPr/>
      </p:nvGrpSpPr>
      <p:grpSpPr>
        <a:xfrm>
          <a:off x="0" y="0"/>
          <a:ext cx="0" cy="0"/>
          <a:chOff x="0" y="0"/>
          <a:chExt cx="0" cy="0"/>
        </a:xfrm>
      </p:grpSpPr>
      <p:sp>
        <p:nvSpPr>
          <p:cNvPr id="233" name="Google Shape;233;p1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 name="Google Shape;234;p1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 name="Google Shape;237;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8" name="Shape 238"/>
        <p:cNvGrpSpPr/>
        <p:nvPr/>
      </p:nvGrpSpPr>
      <p:grpSpPr>
        <a:xfrm>
          <a:off x="0" y="0"/>
          <a:ext cx="0" cy="0"/>
          <a:chOff x="0" y="0"/>
          <a:chExt cx="0" cy="0"/>
        </a:xfrm>
      </p:grpSpPr>
      <p:sp>
        <p:nvSpPr>
          <p:cNvPr id="239" name="Google Shape;239;p1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 name="Google Shape;240;p1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1" name="Google Shape;241;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4" name="Shape 244"/>
        <p:cNvGrpSpPr/>
        <p:nvPr/>
      </p:nvGrpSpPr>
      <p:grpSpPr>
        <a:xfrm>
          <a:off x="0" y="0"/>
          <a:ext cx="0" cy="0"/>
          <a:chOff x="0" y="0"/>
          <a:chExt cx="0" cy="0"/>
        </a:xfrm>
      </p:grpSpPr>
      <p:sp>
        <p:nvSpPr>
          <p:cNvPr id="245" name="Google Shape;245;p1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 name="Google Shape;246;p1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7" name="Google Shape;247;p1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8" name="Google Shape;248;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 name="Google Shape;249;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1" name="Shape 251"/>
        <p:cNvGrpSpPr/>
        <p:nvPr/>
      </p:nvGrpSpPr>
      <p:grpSpPr>
        <a:xfrm>
          <a:off x="0" y="0"/>
          <a:ext cx="0" cy="0"/>
          <a:chOff x="0" y="0"/>
          <a:chExt cx="0" cy="0"/>
        </a:xfrm>
      </p:grpSpPr>
      <p:sp>
        <p:nvSpPr>
          <p:cNvPr id="252" name="Google Shape;252;p1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 name="Google Shape;253;p1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4" name="Google Shape;254;p1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5" name="Google Shape;255;p1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56" name="Google Shape;256;p1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7" name="Google Shape;257;p1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 name="Google Shape;258;p1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p1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0" name="Shape 260"/>
        <p:cNvGrpSpPr/>
        <p:nvPr/>
      </p:nvGrpSpPr>
      <p:grpSpPr>
        <a:xfrm>
          <a:off x="0" y="0"/>
          <a:ext cx="0" cy="0"/>
          <a:chOff x="0" y="0"/>
          <a:chExt cx="0" cy="0"/>
        </a:xfrm>
      </p:grpSpPr>
      <p:sp>
        <p:nvSpPr>
          <p:cNvPr id="261" name="Google Shape;261;p1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1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 name="Google Shape;263;p1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1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p:cSld name="7_Blank">
    <p:spTree>
      <p:nvGrpSpPr>
        <p:cNvPr id="23" name="Shape 23"/>
        <p:cNvGrpSpPr/>
        <p:nvPr/>
      </p:nvGrpSpPr>
      <p:grpSpPr>
        <a:xfrm>
          <a:off x="0" y="0"/>
          <a:ext cx="0" cy="0"/>
          <a:chOff x="0" y="0"/>
          <a:chExt cx="0" cy="0"/>
        </a:xfrm>
      </p:grpSpPr>
      <p:sp>
        <p:nvSpPr>
          <p:cNvPr id="24" name="Google Shape;24;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7" name="Google Shape;27;p75"/>
          <p:cNvSpPr/>
          <p:nvPr>
            <p:ph idx="2" type="pic"/>
          </p:nvPr>
        </p:nvSpPr>
        <p:spPr>
          <a:xfrm>
            <a:off x="0" y="0"/>
            <a:ext cx="12192000" cy="6858000"/>
          </a:xfrm>
          <a:prstGeom prst="rect">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00A8CC"/>
        </a:solidFill>
      </p:bgPr>
    </p:bg>
    <p:spTree>
      <p:nvGrpSpPr>
        <p:cNvPr id="265" name="Shape 265"/>
        <p:cNvGrpSpPr/>
        <p:nvPr/>
      </p:nvGrpSpPr>
      <p:grpSpPr>
        <a:xfrm>
          <a:off x="0" y="0"/>
          <a:ext cx="0" cy="0"/>
          <a:chOff x="0" y="0"/>
          <a:chExt cx="0" cy="0"/>
        </a:xfrm>
      </p:grpSpPr>
      <p:sp>
        <p:nvSpPr>
          <p:cNvPr id="266" name="Google Shape;266;p11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solidFill>
          <a:srgbClr val="27496D"/>
        </a:solidFill>
      </p:bgPr>
    </p:bg>
    <p:spTree>
      <p:nvGrpSpPr>
        <p:cNvPr id="267" name="Shape 267"/>
        <p:cNvGrpSpPr/>
        <p:nvPr/>
      </p:nvGrpSpPr>
      <p:grpSpPr>
        <a:xfrm>
          <a:off x="0" y="0"/>
          <a:ext cx="0" cy="0"/>
          <a:chOff x="0" y="0"/>
          <a:chExt cx="0" cy="0"/>
        </a:xfrm>
      </p:grpSpPr>
      <p:sp>
        <p:nvSpPr>
          <p:cNvPr id="268" name="Google Shape;268;p12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9" name="Shape 269"/>
        <p:cNvGrpSpPr/>
        <p:nvPr/>
      </p:nvGrpSpPr>
      <p:grpSpPr>
        <a:xfrm>
          <a:off x="0" y="0"/>
          <a:ext cx="0" cy="0"/>
          <a:chOff x="0" y="0"/>
          <a:chExt cx="0" cy="0"/>
        </a:xfrm>
      </p:grpSpPr>
      <p:sp>
        <p:nvSpPr>
          <p:cNvPr id="270" name="Google Shape;270;p1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p1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72" name="Google Shape;272;p1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73" name="Google Shape;273;p1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 name="Google Shape;274;p1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 name="Google Shape;275;p1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6" name="Shape 276"/>
        <p:cNvGrpSpPr/>
        <p:nvPr/>
      </p:nvGrpSpPr>
      <p:grpSpPr>
        <a:xfrm>
          <a:off x="0" y="0"/>
          <a:ext cx="0" cy="0"/>
          <a:chOff x="0" y="0"/>
          <a:chExt cx="0" cy="0"/>
        </a:xfrm>
      </p:grpSpPr>
      <p:sp>
        <p:nvSpPr>
          <p:cNvPr id="277" name="Google Shape;277;p1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 name="Google Shape;278;p122"/>
          <p:cNvSpPr/>
          <p:nvPr>
            <p:ph idx="2" type="pic"/>
          </p:nvPr>
        </p:nvSpPr>
        <p:spPr>
          <a:xfrm>
            <a:off x="5183188" y="987425"/>
            <a:ext cx="6172200" cy="4873625"/>
          </a:xfrm>
          <a:prstGeom prst="rect">
            <a:avLst/>
          </a:prstGeom>
          <a:noFill/>
          <a:ln>
            <a:noFill/>
          </a:ln>
        </p:spPr>
      </p:sp>
      <p:sp>
        <p:nvSpPr>
          <p:cNvPr id="279" name="Google Shape;279;p1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80" name="Google Shape;280;p1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1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2" name="Google Shape;282;p1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83" name="Shape 283"/>
        <p:cNvGrpSpPr/>
        <p:nvPr/>
      </p:nvGrpSpPr>
      <p:grpSpPr>
        <a:xfrm>
          <a:off x="0" y="0"/>
          <a:ext cx="0" cy="0"/>
          <a:chOff x="0" y="0"/>
          <a:chExt cx="0" cy="0"/>
        </a:xfrm>
      </p:grpSpPr>
      <p:sp>
        <p:nvSpPr>
          <p:cNvPr id="284" name="Google Shape;284;p1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p1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6" name="Google Shape;286;p1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 name="Google Shape;287;p1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 name="Google Shape;288;p1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89" name="Shape 289"/>
        <p:cNvGrpSpPr/>
        <p:nvPr/>
      </p:nvGrpSpPr>
      <p:grpSpPr>
        <a:xfrm>
          <a:off x="0" y="0"/>
          <a:ext cx="0" cy="0"/>
          <a:chOff x="0" y="0"/>
          <a:chExt cx="0" cy="0"/>
        </a:xfrm>
      </p:grpSpPr>
      <p:sp>
        <p:nvSpPr>
          <p:cNvPr id="290" name="Google Shape;290;p1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1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2" name="Google Shape;292;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 name="Google Shape;293;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tart 2">
  <p:cSld name="Cover -Start 2">
    <p:spTree>
      <p:nvGrpSpPr>
        <p:cNvPr id="295" name="Shape 295"/>
        <p:cNvGrpSpPr/>
        <p:nvPr/>
      </p:nvGrpSpPr>
      <p:grpSpPr>
        <a:xfrm>
          <a:off x="0" y="0"/>
          <a:ext cx="0" cy="0"/>
          <a:chOff x="0" y="0"/>
          <a:chExt cx="0" cy="0"/>
        </a:xfrm>
      </p:grpSpPr>
      <p:sp>
        <p:nvSpPr>
          <p:cNvPr id="296" name="Google Shape;296;p125"/>
          <p:cNvSpPr/>
          <p:nvPr/>
        </p:nvSpPr>
        <p:spPr>
          <a:xfrm rot="10800000">
            <a:off x="5340428" y="2"/>
            <a:ext cx="6851573" cy="6851573"/>
          </a:xfrm>
          <a:prstGeom prst="rtTriangle">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99"/>
              <a:buFont typeface="Arial"/>
              <a:buNone/>
            </a:pPr>
            <a:r>
              <a:t/>
            </a:r>
            <a:endParaRPr b="0" i="0" sz="2099" u="none" cap="none" strike="noStrike">
              <a:solidFill>
                <a:schemeClr val="lt1"/>
              </a:solidFill>
              <a:latin typeface="Calibri"/>
              <a:ea typeface="Calibri"/>
              <a:cs typeface="Calibri"/>
              <a:sym typeface="Calibri"/>
            </a:endParaRPr>
          </a:p>
        </p:txBody>
      </p:sp>
      <p:sp>
        <p:nvSpPr>
          <p:cNvPr id="297" name="Google Shape;297;p1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8" name="Google Shape;298;p125"/>
          <p:cNvSpPr/>
          <p:nvPr>
            <p:ph idx="2" type="pic"/>
          </p:nvPr>
        </p:nvSpPr>
        <p:spPr>
          <a:xfrm>
            <a:off x="3060702" y="3"/>
            <a:ext cx="9131298" cy="6851573"/>
          </a:xfrm>
          <a:prstGeom prst="rect">
            <a:avLst/>
          </a:prstGeom>
          <a:solidFill>
            <a:schemeClr val="lt1"/>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bg>
      <p:bgPr>
        <a:solidFill>
          <a:srgbClr val="142850"/>
        </a:solidFill>
      </p:bgPr>
    </p:bg>
    <p:spTree>
      <p:nvGrpSpPr>
        <p:cNvPr id="305" name="Shape 305"/>
        <p:cNvGrpSpPr/>
        <p:nvPr/>
      </p:nvGrpSpPr>
      <p:grpSpPr>
        <a:xfrm>
          <a:off x="0" y="0"/>
          <a:ext cx="0" cy="0"/>
          <a:chOff x="0" y="0"/>
          <a:chExt cx="0" cy="0"/>
        </a:xfrm>
      </p:grpSpPr>
      <p:sp>
        <p:nvSpPr>
          <p:cNvPr id="306" name="Google Shape;306;p8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tart 2">
  <p:cSld name="Cover -Start 2">
    <p:spTree>
      <p:nvGrpSpPr>
        <p:cNvPr id="307" name="Shape 307"/>
        <p:cNvGrpSpPr/>
        <p:nvPr/>
      </p:nvGrpSpPr>
      <p:grpSpPr>
        <a:xfrm>
          <a:off x="0" y="0"/>
          <a:ext cx="0" cy="0"/>
          <a:chOff x="0" y="0"/>
          <a:chExt cx="0" cy="0"/>
        </a:xfrm>
      </p:grpSpPr>
      <p:sp>
        <p:nvSpPr>
          <p:cNvPr id="308" name="Google Shape;308;p126"/>
          <p:cNvSpPr/>
          <p:nvPr/>
        </p:nvSpPr>
        <p:spPr>
          <a:xfrm rot="10800000">
            <a:off x="5340428" y="2"/>
            <a:ext cx="6851573" cy="6851573"/>
          </a:xfrm>
          <a:prstGeom prst="rtTriangle">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99"/>
              <a:buFont typeface="Arial"/>
              <a:buNone/>
            </a:pPr>
            <a:r>
              <a:t/>
            </a:r>
            <a:endParaRPr b="0" i="0" sz="2099" u="none" cap="none" strike="noStrike">
              <a:solidFill>
                <a:srgbClr val="FFFFFF"/>
              </a:solidFill>
              <a:latin typeface="Calibri"/>
              <a:ea typeface="Calibri"/>
              <a:cs typeface="Calibri"/>
              <a:sym typeface="Calibri"/>
            </a:endParaRPr>
          </a:p>
        </p:txBody>
      </p:sp>
      <p:sp>
        <p:nvSpPr>
          <p:cNvPr id="309" name="Google Shape;309;p1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10" name="Google Shape;310;p126"/>
          <p:cNvSpPr/>
          <p:nvPr>
            <p:ph idx="2" type="pic"/>
          </p:nvPr>
        </p:nvSpPr>
        <p:spPr>
          <a:xfrm>
            <a:off x="3060702" y="3"/>
            <a:ext cx="9131298" cy="6851573"/>
          </a:xfrm>
          <a:prstGeom prst="rect">
            <a:avLst/>
          </a:prstGeom>
          <a:solidFill>
            <a:schemeClr val="lt1"/>
          </a:solid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1" name="Shape 311"/>
        <p:cNvGrpSpPr/>
        <p:nvPr/>
      </p:nvGrpSpPr>
      <p:grpSpPr>
        <a:xfrm>
          <a:off x="0" y="0"/>
          <a:ext cx="0" cy="0"/>
          <a:chOff x="0" y="0"/>
          <a:chExt cx="0" cy="0"/>
        </a:xfrm>
      </p:grpSpPr>
      <p:sp>
        <p:nvSpPr>
          <p:cNvPr id="312" name="Google Shape;312;p1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3" name="Google Shape;313;p1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4" name="Google Shape;314;p1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15" name="Google Shape;315;p1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16" name="Google Shape;316;p1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 name="Shape 28"/>
        <p:cNvGrpSpPr/>
        <p:nvPr/>
      </p:nvGrpSpPr>
      <p:grpSpPr>
        <a:xfrm>
          <a:off x="0" y="0"/>
          <a:ext cx="0" cy="0"/>
          <a:chOff x="0" y="0"/>
          <a:chExt cx="0" cy="0"/>
        </a:xfrm>
      </p:grpSpPr>
      <p:sp>
        <p:nvSpPr>
          <p:cNvPr id="29" name="Google Shape;29;p8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8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1" name="Google Shape;31;p8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chemeClr val="lt1"/>
        </a:solidFill>
      </p:bgPr>
    </p:bg>
    <p:spTree>
      <p:nvGrpSpPr>
        <p:cNvPr id="317" name="Shape 317"/>
        <p:cNvGrpSpPr/>
        <p:nvPr/>
      </p:nvGrpSpPr>
      <p:grpSpPr>
        <a:xfrm>
          <a:off x="0" y="0"/>
          <a:ext cx="0" cy="0"/>
          <a:chOff x="0" y="0"/>
          <a:chExt cx="0" cy="0"/>
        </a:xfrm>
      </p:grpSpPr>
      <p:sp>
        <p:nvSpPr>
          <p:cNvPr id="318" name="Google Shape;318;p12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00A8CC"/>
        </a:solidFill>
      </p:bgPr>
    </p:bg>
    <p:spTree>
      <p:nvGrpSpPr>
        <p:cNvPr id="319" name="Shape 319"/>
        <p:cNvGrpSpPr/>
        <p:nvPr/>
      </p:nvGrpSpPr>
      <p:grpSpPr>
        <a:xfrm>
          <a:off x="0" y="0"/>
          <a:ext cx="0" cy="0"/>
          <a:chOff x="0" y="0"/>
          <a:chExt cx="0" cy="0"/>
        </a:xfrm>
      </p:grpSpPr>
      <p:sp>
        <p:nvSpPr>
          <p:cNvPr id="320" name="Google Shape;320;p12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FFFFFF"/>
              </a:buClr>
              <a:buSzPts val="1200"/>
              <a:buFont typeface="Calibri"/>
              <a:buNone/>
              <a:defRPr b="1" i="0" sz="120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1" name="Shape 321"/>
        <p:cNvGrpSpPr/>
        <p:nvPr/>
      </p:nvGrpSpPr>
      <p:grpSpPr>
        <a:xfrm>
          <a:off x="0" y="0"/>
          <a:ext cx="0" cy="0"/>
          <a:chOff x="0" y="0"/>
          <a:chExt cx="0" cy="0"/>
        </a:xfrm>
      </p:grpSpPr>
      <p:sp>
        <p:nvSpPr>
          <p:cNvPr id="322" name="Google Shape;322;p1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3" name="Google Shape;323;p1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4" name="Google Shape;324;p1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25" name="Google Shape;325;p1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26" name="Google Shape;326;p1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7" name="Shape 327"/>
        <p:cNvGrpSpPr/>
        <p:nvPr/>
      </p:nvGrpSpPr>
      <p:grpSpPr>
        <a:xfrm>
          <a:off x="0" y="0"/>
          <a:ext cx="0" cy="0"/>
          <a:chOff x="0" y="0"/>
          <a:chExt cx="0" cy="0"/>
        </a:xfrm>
      </p:grpSpPr>
      <p:sp>
        <p:nvSpPr>
          <p:cNvPr id="328" name="Google Shape;328;p13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13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0" name="Google Shape;330;p1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31" name="Google Shape;331;p1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32" name="Google Shape;332;p1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 name="Shape 333"/>
        <p:cNvGrpSpPr/>
        <p:nvPr/>
      </p:nvGrpSpPr>
      <p:grpSpPr>
        <a:xfrm>
          <a:off x="0" y="0"/>
          <a:ext cx="0" cy="0"/>
          <a:chOff x="0" y="0"/>
          <a:chExt cx="0" cy="0"/>
        </a:xfrm>
      </p:grpSpPr>
      <p:sp>
        <p:nvSpPr>
          <p:cNvPr id="334" name="Google Shape;334;p1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5" name="Google Shape;335;p1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6" name="Google Shape;336;p1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7" name="Google Shape;337;p1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38" name="Google Shape;338;p1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39" name="Google Shape;339;p1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 name="Shape 340"/>
        <p:cNvGrpSpPr/>
        <p:nvPr/>
      </p:nvGrpSpPr>
      <p:grpSpPr>
        <a:xfrm>
          <a:off x="0" y="0"/>
          <a:ext cx="0" cy="0"/>
          <a:chOff x="0" y="0"/>
          <a:chExt cx="0" cy="0"/>
        </a:xfrm>
      </p:grpSpPr>
      <p:sp>
        <p:nvSpPr>
          <p:cNvPr id="341" name="Google Shape;341;p13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2" name="Google Shape;342;p13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3" name="Google Shape;343;p13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1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5" name="Google Shape;345;p1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47" name="Google Shape;347;p1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48" name="Google Shape;348;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1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1" name="Google Shape;351;p1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52" name="Google Shape;352;p1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53" name="Google Shape;353;p1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solidFill>
          <a:srgbClr val="27496D"/>
        </a:solidFill>
      </p:bgPr>
    </p:bg>
    <p:spTree>
      <p:nvGrpSpPr>
        <p:cNvPr id="354" name="Shape 354"/>
        <p:cNvGrpSpPr/>
        <p:nvPr/>
      </p:nvGrpSpPr>
      <p:grpSpPr>
        <a:xfrm>
          <a:off x="0" y="0"/>
          <a:ext cx="0" cy="0"/>
          <a:chOff x="0" y="0"/>
          <a:chExt cx="0" cy="0"/>
        </a:xfrm>
      </p:grpSpPr>
      <p:sp>
        <p:nvSpPr>
          <p:cNvPr id="355" name="Google Shape;355;p13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EAEAEA"/>
              </a:buClr>
              <a:buSzPts val="1200"/>
              <a:buFont typeface="Calibri"/>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6" name="Shape 356"/>
        <p:cNvGrpSpPr/>
        <p:nvPr/>
      </p:nvGrpSpPr>
      <p:grpSpPr>
        <a:xfrm>
          <a:off x="0" y="0"/>
          <a:ext cx="0" cy="0"/>
          <a:chOff x="0" y="0"/>
          <a:chExt cx="0" cy="0"/>
        </a:xfrm>
      </p:grpSpPr>
      <p:sp>
        <p:nvSpPr>
          <p:cNvPr id="357" name="Google Shape;357;p1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p13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59" name="Google Shape;359;p13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0" name="Google Shape;360;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61" name="Google Shape;361;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62" name="Google Shape;362;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63" name="Shape 363"/>
        <p:cNvGrpSpPr/>
        <p:nvPr/>
      </p:nvGrpSpPr>
      <p:grpSpPr>
        <a:xfrm>
          <a:off x="0" y="0"/>
          <a:ext cx="0" cy="0"/>
          <a:chOff x="0" y="0"/>
          <a:chExt cx="0" cy="0"/>
        </a:xfrm>
      </p:grpSpPr>
      <p:sp>
        <p:nvSpPr>
          <p:cNvPr id="364" name="Google Shape;364;p1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5" name="Google Shape;365;p137"/>
          <p:cNvSpPr/>
          <p:nvPr>
            <p:ph idx="2" type="pic"/>
          </p:nvPr>
        </p:nvSpPr>
        <p:spPr>
          <a:xfrm>
            <a:off x="5183188" y="987425"/>
            <a:ext cx="6172200" cy="4873625"/>
          </a:xfrm>
          <a:prstGeom prst="rect">
            <a:avLst/>
          </a:prstGeom>
          <a:noFill/>
          <a:ln>
            <a:noFill/>
          </a:ln>
        </p:spPr>
      </p:sp>
      <p:sp>
        <p:nvSpPr>
          <p:cNvPr id="366" name="Google Shape;366;p13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67" name="Google Shape;367;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68" name="Google Shape;368;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69" name="Google Shape;369;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 name="Shape 34"/>
        <p:cNvGrpSpPr/>
        <p:nvPr/>
      </p:nvGrpSpPr>
      <p:grpSpPr>
        <a:xfrm>
          <a:off x="0" y="0"/>
          <a:ext cx="0" cy="0"/>
          <a:chOff x="0" y="0"/>
          <a:chExt cx="0" cy="0"/>
        </a:xfrm>
      </p:grpSpPr>
      <p:sp>
        <p:nvSpPr>
          <p:cNvPr id="35" name="Google Shape;35;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8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8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0" name="Shape 370"/>
        <p:cNvGrpSpPr/>
        <p:nvPr/>
      </p:nvGrpSpPr>
      <p:grpSpPr>
        <a:xfrm>
          <a:off x="0" y="0"/>
          <a:ext cx="0" cy="0"/>
          <a:chOff x="0" y="0"/>
          <a:chExt cx="0" cy="0"/>
        </a:xfrm>
      </p:grpSpPr>
      <p:sp>
        <p:nvSpPr>
          <p:cNvPr id="371" name="Google Shape;371;p1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2" name="Google Shape;372;p13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1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74" name="Google Shape;374;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75" name="Google Shape;375;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6" name="Shape 376"/>
        <p:cNvGrpSpPr/>
        <p:nvPr/>
      </p:nvGrpSpPr>
      <p:grpSpPr>
        <a:xfrm>
          <a:off x="0" y="0"/>
          <a:ext cx="0" cy="0"/>
          <a:chOff x="0" y="0"/>
          <a:chExt cx="0" cy="0"/>
        </a:xfrm>
      </p:grpSpPr>
      <p:sp>
        <p:nvSpPr>
          <p:cNvPr id="377" name="Google Shape;377;p13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8" name="Google Shape;378;p13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9" name="Google Shape;379;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80" name="Google Shape;380;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381" name="Google Shape;381;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8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8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3" name="Google Shape;43;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8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8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8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p8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5.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3.xml"/><Relationship Id="rId16" Type="http://schemas.openxmlformats.org/officeDocument/2006/relationships/slideLayout" Target="../slideLayouts/slideLayout46.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7.xml"/><Relationship Id="rId10" Type="http://schemas.openxmlformats.org/officeDocument/2006/relationships/slideLayout" Target="../slideLayouts/slideLayout56.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6" Type="http://schemas.openxmlformats.org/officeDocument/2006/relationships/theme" Target="../theme/theme4.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pic>
        <p:nvPicPr>
          <p:cNvPr id="98" name="Google Shape;98;p70"/>
          <p:cNvPicPr preferRelativeResize="0"/>
          <p:nvPr/>
        </p:nvPicPr>
        <p:blipFill rotWithShape="1">
          <a:blip r:embed="rId1">
            <a:alphaModFix/>
          </a:blip>
          <a:srcRect b="0" l="0" r="0" t="0"/>
          <a:stretch/>
        </p:blipFill>
        <p:spPr>
          <a:xfrm>
            <a:off x="10751128" y="5868927"/>
            <a:ext cx="1340555" cy="890484"/>
          </a:xfrm>
          <a:prstGeom prst="rect">
            <a:avLst/>
          </a:prstGeom>
          <a:noFill/>
          <a:ln>
            <a:noFill/>
          </a:ln>
        </p:spPr>
      </p:pic>
      <p:sp>
        <p:nvSpPr>
          <p:cNvPr id="99" name="Google Shape;99;p70"/>
          <p:cNvSpPr/>
          <p:nvPr/>
        </p:nvSpPr>
        <p:spPr>
          <a:xfrm>
            <a:off x="10521046" y="5722375"/>
            <a:ext cx="1670954" cy="1135626"/>
          </a:xfrm>
          <a:prstGeom prst="rect">
            <a:avLst/>
          </a:prstGeom>
          <a:solidFill>
            <a:schemeClr val="lt1">
              <a:alpha val="4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pic>
        <p:nvPicPr>
          <p:cNvPr id="100" name="Google Shape;100;p70"/>
          <p:cNvPicPr preferRelativeResize="0"/>
          <p:nvPr/>
        </p:nvPicPr>
        <p:blipFill rotWithShape="1">
          <a:blip r:embed="rId2">
            <a:alphaModFix/>
          </a:blip>
          <a:srcRect b="0" l="0" r="0" t="0"/>
          <a:stretch/>
        </p:blipFill>
        <p:spPr>
          <a:xfrm>
            <a:off x="10899626" y="185739"/>
            <a:ext cx="1186743" cy="363404"/>
          </a:xfrm>
          <a:prstGeom prst="rect">
            <a:avLst/>
          </a:prstGeom>
          <a:noFill/>
          <a:ln>
            <a:noFill/>
          </a:ln>
        </p:spPr>
      </p:pic>
      <p:sp>
        <p:nvSpPr>
          <p:cNvPr id="101" name="Google Shape;101;p70"/>
          <p:cNvSpPr/>
          <p:nvPr/>
        </p:nvSpPr>
        <p:spPr>
          <a:xfrm>
            <a:off x="11648942" y="6464663"/>
            <a:ext cx="543058" cy="393337"/>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sp>
        <p:nvSpPr>
          <p:cNvPr id="102" name="Google Shape;102;p70"/>
          <p:cNvSpPr txBox="1"/>
          <p:nvPr>
            <p:ph type="title"/>
          </p:nvPr>
        </p:nvSpPr>
        <p:spPr>
          <a:xfrm>
            <a:off x="838200" y="365125"/>
            <a:ext cx="10515600" cy="795081"/>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4400"/>
              <a:buFont typeface="Signika Negative"/>
              <a:buNone/>
              <a:defRPr b="1" i="0" sz="4400" u="none" cap="none" strike="noStrike">
                <a:solidFill>
                  <a:schemeClr val="accent1"/>
                </a:solidFill>
                <a:latin typeface="Signika Negative"/>
                <a:ea typeface="Signika Negative"/>
                <a:cs typeface="Signika Negative"/>
                <a:sym typeface="Signika Negativ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3" name="Google Shape;103;p70"/>
          <p:cNvSpPr txBox="1"/>
          <p:nvPr>
            <p:ph idx="1" type="body"/>
          </p:nvPr>
        </p:nvSpPr>
        <p:spPr>
          <a:xfrm>
            <a:off x="838200" y="1339593"/>
            <a:ext cx="10515600" cy="4837372"/>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Signika Negative"/>
                <a:ea typeface="Signika Negative"/>
                <a:cs typeface="Signika Negative"/>
                <a:sym typeface="Signika Negative"/>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Signika Negative"/>
                <a:ea typeface="Signika Negative"/>
                <a:cs typeface="Signika Negative"/>
                <a:sym typeface="Signika Negative"/>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Signika Negative"/>
                <a:ea typeface="Signika Negative"/>
                <a:cs typeface="Signika Negative"/>
                <a:sym typeface="Signika Negative"/>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ignika Negative"/>
                <a:ea typeface="Signika Negative"/>
                <a:cs typeface="Signika Negative"/>
                <a:sym typeface="Signika Negative"/>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ignika Negative"/>
                <a:ea typeface="Signika Negative"/>
                <a:cs typeface="Signika Negative"/>
                <a:sym typeface="Signika Negativ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ignika Negative"/>
                <a:ea typeface="Signika Negative"/>
                <a:cs typeface="Signika Negative"/>
                <a:sym typeface="Signika Negative"/>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ignika Negative"/>
                <a:ea typeface="Signika Negative"/>
                <a:cs typeface="Signika Negative"/>
                <a:sym typeface="Signika Negative"/>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ignika Negative"/>
                <a:ea typeface="Signika Negative"/>
                <a:cs typeface="Signika Negative"/>
                <a:sym typeface="Signika Negative"/>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Signika Negative"/>
                <a:ea typeface="Signika Negative"/>
                <a:cs typeface="Signika Negative"/>
                <a:sym typeface="Signika Negative"/>
              </a:defRPr>
            </a:lvl9pPr>
          </a:lstStyle>
          <a:p/>
        </p:txBody>
      </p:sp>
      <p:sp>
        <p:nvSpPr>
          <p:cNvPr id="104" name="Google Shape;104;p70"/>
          <p:cNvSpPr txBox="1"/>
          <p:nvPr>
            <p:ph idx="12" type="sldNum"/>
          </p:nvPr>
        </p:nvSpPr>
        <p:spPr>
          <a:xfrm>
            <a:off x="9284175" y="6390304"/>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AEABAB"/>
                </a:solidFill>
                <a:latin typeface="Signika Negative"/>
                <a:ea typeface="Signika Negative"/>
                <a:cs typeface="Signika Negative"/>
                <a:sym typeface="Signika Negative"/>
              </a:defRPr>
            </a:lvl9pPr>
          </a:lstStyle>
          <a:p>
            <a:pPr indent="0" lvl="0" marL="0" rtl="0" algn="r">
              <a:spcBef>
                <a:spcPts val="0"/>
              </a:spcBef>
              <a:spcAft>
                <a:spcPts val="0"/>
              </a:spcAft>
              <a:buNone/>
            </a:pPr>
            <a:fld id="{00000000-1234-1234-1234-123412341234}" type="slidenum">
              <a:rPr lang="en-US"/>
              <a:t>‹#›</a:t>
            </a:fld>
            <a:endParaRPr/>
          </a:p>
        </p:txBody>
      </p:sp>
      <p:grpSp>
        <p:nvGrpSpPr>
          <p:cNvPr id="105" name="Google Shape;105;p70"/>
          <p:cNvGrpSpPr/>
          <p:nvPr/>
        </p:nvGrpSpPr>
        <p:grpSpPr>
          <a:xfrm>
            <a:off x="164625" y="6520084"/>
            <a:ext cx="838200" cy="105563"/>
            <a:chOff x="785174" y="5224838"/>
            <a:chExt cx="952742" cy="119988"/>
          </a:xfrm>
        </p:grpSpPr>
        <p:sp>
          <p:nvSpPr>
            <p:cNvPr id="106" name="Google Shape;106;p70"/>
            <p:cNvSpPr/>
            <p:nvPr/>
          </p:nvSpPr>
          <p:spPr>
            <a:xfrm>
              <a:off x="785174" y="5224838"/>
              <a:ext cx="119988" cy="119988"/>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Signika Negative"/>
                <a:ea typeface="Signika Negative"/>
                <a:cs typeface="Signika Negative"/>
                <a:sym typeface="Signika Negative"/>
              </a:endParaRPr>
            </a:p>
          </p:txBody>
        </p:sp>
        <p:sp>
          <p:nvSpPr>
            <p:cNvPr id="107" name="Google Shape;107;p70"/>
            <p:cNvSpPr/>
            <p:nvPr/>
          </p:nvSpPr>
          <p:spPr>
            <a:xfrm>
              <a:off x="1617928" y="5224838"/>
              <a:ext cx="119988" cy="119988"/>
            </a:xfrm>
            <a:prstGeom prst="ellipse">
              <a:avLst/>
            </a:prstGeom>
            <a:solidFill>
              <a:schemeClr val="accen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Signika Negative"/>
                <a:ea typeface="Signika Negative"/>
                <a:cs typeface="Signika Negative"/>
                <a:sym typeface="Signika Negative"/>
              </a:endParaRPr>
            </a:p>
          </p:txBody>
        </p:sp>
        <p:sp>
          <p:nvSpPr>
            <p:cNvPr id="108" name="Google Shape;108;p70"/>
            <p:cNvSpPr/>
            <p:nvPr/>
          </p:nvSpPr>
          <p:spPr>
            <a:xfrm>
              <a:off x="993362" y="5224838"/>
              <a:ext cx="119988" cy="119988"/>
            </a:xfrm>
            <a:prstGeom prst="ellipse">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Signika Negative"/>
                <a:ea typeface="Signika Negative"/>
                <a:cs typeface="Signika Negative"/>
                <a:sym typeface="Signika Negative"/>
              </a:endParaRPr>
            </a:p>
          </p:txBody>
        </p:sp>
        <p:sp>
          <p:nvSpPr>
            <p:cNvPr id="109" name="Google Shape;109;p70"/>
            <p:cNvSpPr/>
            <p:nvPr/>
          </p:nvSpPr>
          <p:spPr>
            <a:xfrm>
              <a:off x="1201551" y="5224838"/>
              <a:ext cx="119988" cy="119988"/>
            </a:xfrm>
            <a:prstGeom prst="ellipse">
              <a:avLst/>
            </a:prstGeom>
            <a:solidFill>
              <a:schemeClr val="accen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Signika Negative"/>
                <a:ea typeface="Signika Negative"/>
                <a:cs typeface="Signika Negative"/>
                <a:sym typeface="Signika Negative"/>
              </a:endParaRPr>
            </a:p>
          </p:txBody>
        </p:sp>
        <p:sp>
          <p:nvSpPr>
            <p:cNvPr id="110" name="Google Shape;110;p70"/>
            <p:cNvSpPr/>
            <p:nvPr/>
          </p:nvSpPr>
          <p:spPr>
            <a:xfrm>
              <a:off x="1409739" y="5224838"/>
              <a:ext cx="119988" cy="119988"/>
            </a:xfrm>
            <a:prstGeom prst="ellipse">
              <a:avLst/>
            </a:prstGeom>
            <a:solidFill>
              <a:schemeClr val="accen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99"/>
                <a:buFont typeface="Arial"/>
                <a:buNone/>
              </a:pPr>
              <a:r>
                <a:t/>
              </a:r>
              <a:endParaRPr b="0" i="0" sz="2399" u="none" cap="none" strike="noStrike">
                <a:solidFill>
                  <a:schemeClr val="lt1"/>
                </a:solidFill>
                <a:latin typeface="Signika Negative"/>
                <a:ea typeface="Signika Negative"/>
                <a:cs typeface="Signika Negative"/>
                <a:sym typeface="Signika Negative"/>
              </a:endParaRPr>
            </a:p>
          </p:txBody>
        </p:sp>
      </p:grpSp>
      <p:sp>
        <p:nvSpPr>
          <p:cNvPr id="111" name="Google Shape;111;p70"/>
          <p:cNvSpPr/>
          <p:nvPr/>
        </p:nvSpPr>
        <p:spPr>
          <a:xfrm>
            <a:off x="-152400" y="6730825"/>
            <a:ext cx="3111910" cy="23794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cxnSp>
        <p:nvCxnSpPr>
          <p:cNvPr id="112" name="Google Shape;112;p70"/>
          <p:cNvCxnSpPr/>
          <p:nvPr/>
        </p:nvCxnSpPr>
        <p:spPr>
          <a:xfrm>
            <a:off x="2143432" y="6848168"/>
            <a:ext cx="10048568" cy="0"/>
          </a:xfrm>
          <a:prstGeom prst="straightConnector1">
            <a:avLst/>
          </a:prstGeom>
          <a:noFill/>
          <a:ln cap="flat" cmpd="sng" w="19050">
            <a:solidFill>
              <a:schemeClr val="accent2"/>
            </a:solidFill>
            <a:prstDash val="solid"/>
            <a:miter lim="800000"/>
            <a:headEnd len="sm" w="sm" type="none"/>
            <a:tailEnd len="sm" w="sm" type="none"/>
          </a:ln>
        </p:spPr>
      </p:cxnSp>
      <p:sp>
        <p:nvSpPr>
          <p:cNvPr id="113" name="Google Shape;113;p70"/>
          <p:cNvSpPr/>
          <p:nvPr/>
        </p:nvSpPr>
        <p:spPr>
          <a:xfrm flipH="1" rot="10800000">
            <a:off x="10751128" y="-4801"/>
            <a:ext cx="1440872" cy="127175"/>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cxnSp>
        <p:nvCxnSpPr>
          <p:cNvPr id="114" name="Google Shape;114;p70"/>
          <p:cNvCxnSpPr/>
          <p:nvPr/>
        </p:nvCxnSpPr>
        <p:spPr>
          <a:xfrm>
            <a:off x="0" y="5032"/>
            <a:ext cx="10751128" cy="0"/>
          </a:xfrm>
          <a:prstGeom prst="straightConnector1">
            <a:avLst/>
          </a:prstGeom>
          <a:noFill/>
          <a:ln cap="flat" cmpd="sng" w="19050">
            <a:solidFill>
              <a:schemeClr val="accent2"/>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4" name="Shape 214"/>
        <p:cNvGrpSpPr/>
        <p:nvPr/>
      </p:nvGrpSpPr>
      <p:grpSpPr>
        <a:xfrm>
          <a:off x="0" y="0"/>
          <a:ext cx="0" cy="0"/>
          <a:chOff x="0" y="0"/>
          <a:chExt cx="0" cy="0"/>
        </a:xfrm>
      </p:grpSpPr>
      <p:sp>
        <p:nvSpPr>
          <p:cNvPr id="215" name="Google Shape;215;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6" name="Google Shape;216;p7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7" name="Google Shape;217;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8" name="Google Shape;218;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19" name="Google Shape;219;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1" name="Google Shape;301;p7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2" name="Google Shape;302;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03" name="Google Shape;303;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888888"/>
              </a:buClr>
              <a:buSzPts val="1400"/>
              <a:buFont typeface="Calibri"/>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304" name="Google Shape;304;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7.jpg"/><Relationship Id="rId6" Type="http://schemas.openxmlformats.org/officeDocument/2006/relationships/image" Target="../media/image14.jpg"/><Relationship Id="rId7" Type="http://schemas.openxmlformats.org/officeDocument/2006/relationships/image" Target="../media/image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4.jpg"/><Relationship Id="rId4" Type="http://schemas.openxmlformats.org/officeDocument/2006/relationships/image" Target="../media/image49.png"/><Relationship Id="rId5"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jp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2.jp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8.jpg"/><Relationship Id="rId4" Type="http://schemas.openxmlformats.org/officeDocument/2006/relationships/image" Target="../media/image41.png"/><Relationship Id="rId5"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2.png"/><Relationship Id="rId5" Type="http://schemas.openxmlformats.org/officeDocument/2006/relationships/image" Target="../media/image14.jpg"/><Relationship Id="rId6"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4.jpg"/><Relationship Id="rId7"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3.png"/><Relationship Id="rId4" Type="http://schemas.openxmlformats.org/officeDocument/2006/relationships/image" Target="../media/image61.png"/><Relationship Id="rId5" Type="http://schemas.openxmlformats.org/officeDocument/2006/relationships/image" Target="../media/image65.png"/><Relationship Id="rId6"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4.jpg"/><Relationship Id="rId7"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69.jpg"/><Relationship Id="rId4" Type="http://schemas.openxmlformats.org/officeDocument/2006/relationships/image" Target="../media/image70.jpg"/><Relationship Id="rId5" Type="http://schemas.openxmlformats.org/officeDocument/2006/relationships/image" Target="../media/image7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 Id="rId3" Type="http://schemas.openxmlformats.org/officeDocument/2006/relationships/image" Target="../media/image73.png"/><Relationship Id="rId4" Type="http://schemas.openxmlformats.org/officeDocument/2006/relationships/image" Target="../media/image81.jpg"/><Relationship Id="rId5" Type="http://schemas.openxmlformats.org/officeDocument/2006/relationships/image" Target="../media/image7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2.xml"/><Relationship Id="rId3"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3.xml"/><Relationship Id="rId3" Type="http://schemas.openxmlformats.org/officeDocument/2006/relationships/image" Target="../media/image72.pn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82.jpg"/></Relationships>
</file>

<file path=ppt/slides/_rels/slide37.xml.rels><?xml version="1.0" encoding="UTF-8" standalone="yes"?><Relationships xmlns="http://schemas.openxmlformats.org/package/2006/relationships"><Relationship Id="rId11" Type="http://schemas.openxmlformats.org/officeDocument/2006/relationships/image" Target="../media/image90.jpg"/><Relationship Id="rId10" Type="http://schemas.openxmlformats.org/officeDocument/2006/relationships/image" Target="../media/image91.png"/><Relationship Id="rId13" Type="http://schemas.openxmlformats.org/officeDocument/2006/relationships/image" Target="../media/image88.jpg"/><Relationship Id="rId12" Type="http://schemas.openxmlformats.org/officeDocument/2006/relationships/image" Target="../media/image95.jpg"/><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80.png"/><Relationship Id="rId4" Type="http://schemas.openxmlformats.org/officeDocument/2006/relationships/image" Target="../media/image87.jpg"/><Relationship Id="rId9" Type="http://schemas.openxmlformats.org/officeDocument/2006/relationships/image" Target="../media/image89.jpg"/><Relationship Id="rId5" Type="http://schemas.openxmlformats.org/officeDocument/2006/relationships/image" Target="../media/image79.jpg"/><Relationship Id="rId6" Type="http://schemas.openxmlformats.org/officeDocument/2006/relationships/image" Target="../media/image85.jpg"/><Relationship Id="rId7" Type="http://schemas.openxmlformats.org/officeDocument/2006/relationships/image" Target="../media/image96.jpg"/><Relationship Id="rId8" Type="http://schemas.openxmlformats.org/officeDocument/2006/relationships/image" Target="../media/image8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84.png"/><Relationship Id="rId4" Type="http://schemas.openxmlformats.org/officeDocument/2006/relationships/image" Target="../media/image92.jpg"/><Relationship Id="rId9" Type="http://schemas.openxmlformats.org/officeDocument/2006/relationships/image" Target="../media/image99.jpg"/><Relationship Id="rId5" Type="http://schemas.openxmlformats.org/officeDocument/2006/relationships/image" Target="../media/image86.png"/><Relationship Id="rId6" Type="http://schemas.openxmlformats.org/officeDocument/2006/relationships/image" Target="../media/image97.jpg"/><Relationship Id="rId7" Type="http://schemas.openxmlformats.org/officeDocument/2006/relationships/image" Target="../media/image94.jpg"/><Relationship Id="rId8" Type="http://schemas.openxmlformats.org/officeDocument/2006/relationships/image" Target="../media/image93.jpg"/></Relationships>
</file>

<file path=ppt/slides/_rels/slide39.xml.rels><?xml version="1.0" encoding="UTF-8" standalone="yes"?><Relationships xmlns="http://schemas.openxmlformats.org/package/2006/relationships"><Relationship Id="rId11" Type="http://schemas.openxmlformats.org/officeDocument/2006/relationships/image" Target="../media/image121.png"/><Relationship Id="rId10" Type="http://schemas.openxmlformats.org/officeDocument/2006/relationships/image" Target="../media/image113.jpg"/><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image" Target="../media/image98.jpg"/><Relationship Id="rId4" Type="http://schemas.openxmlformats.org/officeDocument/2006/relationships/image" Target="../media/image106.png"/><Relationship Id="rId9" Type="http://schemas.openxmlformats.org/officeDocument/2006/relationships/image" Target="../media/image108.png"/><Relationship Id="rId5" Type="http://schemas.openxmlformats.org/officeDocument/2006/relationships/image" Target="../media/image104.png"/><Relationship Id="rId6" Type="http://schemas.openxmlformats.org/officeDocument/2006/relationships/image" Target="../media/image102.jpg"/><Relationship Id="rId7" Type="http://schemas.openxmlformats.org/officeDocument/2006/relationships/image" Target="../media/image105.png"/><Relationship Id="rId8" Type="http://schemas.openxmlformats.org/officeDocument/2006/relationships/image" Target="../media/image1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14.jpg"/><Relationship Id="rId7"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 Id="rId3" Type="http://schemas.openxmlformats.org/officeDocument/2006/relationships/image" Target="../media/image100.png"/></Relationships>
</file>

<file path=ppt/slides/_rels/slide41.xml.rels><?xml version="1.0" encoding="UTF-8" standalone="yes"?><Relationships xmlns="http://schemas.openxmlformats.org/package/2006/relationships"><Relationship Id="rId10" Type="http://schemas.openxmlformats.org/officeDocument/2006/relationships/image" Target="../media/image100.png"/><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image" Target="../media/image101.png"/><Relationship Id="rId4" Type="http://schemas.openxmlformats.org/officeDocument/2006/relationships/image" Target="../media/image117.png"/><Relationship Id="rId9" Type="http://schemas.openxmlformats.org/officeDocument/2006/relationships/image" Target="../media/image111.png"/><Relationship Id="rId5" Type="http://schemas.openxmlformats.org/officeDocument/2006/relationships/image" Target="../media/image109.png"/><Relationship Id="rId6" Type="http://schemas.openxmlformats.org/officeDocument/2006/relationships/image" Target="../media/image107.png"/><Relationship Id="rId7" Type="http://schemas.openxmlformats.org/officeDocument/2006/relationships/image" Target="../media/image103.png"/><Relationship Id="rId8" Type="http://schemas.openxmlformats.org/officeDocument/2006/relationships/image" Target="../media/image1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image" Target="../media/image119.png"/><Relationship Id="rId4" Type="http://schemas.openxmlformats.org/officeDocument/2006/relationships/image" Target="../media/image118.png"/><Relationship Id="rId5" Type="http://schemas.openxmlformats.org/officeDocument/2006/relationships/image" Target="../media/image122.png"/><Relationship Id="rId6" Type="http://schemas.openxmlformats.org/officeDocument/2006/relationships/image" Target="../media/image124.png"/><Relationship Id="rId7" Type="http://schemas.openxmlformats.org/officeDocument/2006/relationships/image" Target="../media/image114.jpg"/><Relationship Id="rId8" Type="http://schemas.openxmlformats.org/officeDocument/2006/relationships/image" Target="../media/image1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image" Target="../media/image103.png"/><Relationship Id="rId4" Type="http://schemas.openxmlformats.org/officeDocument/2006/relationships/image" Target="../media/image115.jpg"/><Relationship Id="rId5" Type="http://schemas.openxmlformats.org/officeDocument/2006/relationships/image" Target="../media/image1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image" Target="../media/image1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 Id="rId3" Type="http://schemas.openxmlformats.org/officeDocument/2006/relationships/image" Target="../media/image125.png"/><Relationship Id="rId4" Type="http://schemas.openxmlformats.org/officeDocument/2006/relationships/image" Target="../media/image128.jpg"/><Relationship Id="rId5" Type="http://schemas.openxmlformats.org/officeDocument/2006/relationships/image" Target="../media/image142.jpg"/><Relationship Id="rId6" Type="http://schemas.openxmlformats.org/officeDocument/2006/relationships/image" Target="../media/image130.jpg"/></Relationships>
</file>

<file path=ppt/slides/_rels/slide46.xml.rels><?xml version="1.0" encoding="UTF-8" standalone="yes"?><Relationships xmlns="http://schemas.openxmlformats.org/package/2006/relationships"><Relationship Id="rId11" Type="http://schemas.openxmlformats.org/officeDocument/2006/relationships/image" Target="../media/image138.png"/><Relationship Id="rId10" Type="http://schemas.openxmlformats.org/officeDocument/2006/relationships/image" Target="../media/image125.png"/><Relationship Id="rId1" Type="http://schemas.openxmlformats.org/officeDocument/2006/relationships/slideLayout" Target="../slideLayouts/slideLayout31.xml"/><Relationship Id="rId2" Type="http://schemas.openxmlformats.org/officeDocument/2006/relationships/notesSlide" Target="../notesSlides/notesSlide46.xml"/><Relationship Id="rId3" Type="http://schemas.openxmlformats.org/officeDocument/2006/relationships/image" Target="../media/image120.jpg"/><Relationship Id="rId4" Type="http://schemas.openxmlformats.org/officeDocument/2006/relationships/image" Target="../media/image126.jpg"/><Relationship Id="rId9" Type="http://schemas.openxmlformats.org/officeDocument/2006/relationships/image" Target="../media/image133.jpg"/><Relationship Id="rId5" Type="http://schemas.openxmlformats.org/officeDocument/2006/relationships/image" Target="../media/image127.jpg"/><Relationship Id="rId6" Type="http://schemas.openxmlformats.org/officeDocument/2006/relationships/image" Target="../media/image131.jpg"/><Relationship Id="rId7" Type="http://schemas.openxmlformats.org/officeDocument/2006/relationships/image" Target="../media/image137.jpg"/><Relationship Id="rId8" Type="http://schemas.openxmlformats.org/officeDocument/2006/relationships/image" Target="../media/image14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143.png"/><Relationship Id="rId4" Type="http://schemas.openxmlformats.org/officeDocument/2006/relationships/image" Target="../media/image145.png"/><Relationship Id="rId5" Type="http://schemas.openxmlformats.org/officeDocument/2006/relationships/image" Target="../media/image163.png"/><Relationship Id="rId6" Type="http://schemas.openxmlformats.org/officeDocument/2006/relationships/image" Target="../media/image139.png"/><Relationship Id="rId7" Type="http://schemas.openxmlformats.org/officeDocument/2006/relationships/image" Target="../media/image144.png"/><Relationship Id="rId8" Type="http://schemas.openxmlformats.org/officeDocument/2006/relationships/image" Target="../media/image1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 Id="rId3" Type="http://schemas.openxmlformats.org/officeDocument/2006/relationships/image" Target="../media/image134.png"/><Relationship Id="rId4" Type="http://schemas.openxmlformats.org/officeDocument/2006/relationships/image" Target="../media/image1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9.xml"/><Relationship Id="rId3" Type="http://schemas.openxmlformats.org/officeDocument/2006/relationships/image" Target="../media/image146.png"/><Relationship Id="rId4" Type="http://schemas.openxmlformats.org/officeDocument/2006/relationships/image" Target="../media/image1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 Id="rId3" Type="http://schemas.openxmlformats.org/officeDocument/2006/relationships/image" Target="../media/image148.png"/><Relationship Id="rId4" Type="http://schemas.openxmlformats.org/officeDocument/2006/relationships/image" Target="../media/image1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1.xml"/><Relationship Id="rId3" Type="http://schemas.openxmlformats.org/officeDocument/2006/relationships/image" Target="../media/image1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2.xml"/><Relationship Id="rId3" Type="http://schemas.openxmlformats.org/officeDocument/2006/relationships/image" Target="../media/image156.pn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3.xml"/><Relationship Id="rId3" Type="http://schemas.openxmlformats.org/officeDocument/2006/relationships/image" Target="../media/image154.png"/><Relationship Id="rId4" Type="http://schemas.openxmlformats.org/officeDocument/2006/relationships/image" Target="../media/image1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4.xml"/><Relationship Id="rId3" Type="http://schemas.openxmlformats.org/officeDocument/2006/relationships/image" Target="../media/image154.png"/><Relationship Id="rId4" Type="http://schemas.openxmlformats.org/officeDocument/2006/relationships/image" Target="../media/image1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image" Target="../media/image154.png"/><Relationship Id="rId4" Type="http://schemas.openxmlformats.org/officeDocument/2006/relationships/image" Target="../media/image1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6.xml"/><Relationship Id="rId3" Type="http://schemas.openxmlformats.org/officeDocument/2006/relationships/image" Target="../media/image162.png"/><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 Id="rId3" Type="http://schemas.openxmlformats.org/officeDocument/2006/relationships/image" Target="../media/image170.png"/><Relationship Id="rId4" Type="http://schemas.openxmlformats.org/officeDocument/2006/relationships/image" Target="../media/image167.png"/><Relationship Id="rId5" Type="http://schemas.openxmlformats.org/officeDocument/2006/relationships/image" Target="../media/image1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8.xml"/><Relationship Id="rId3" Type="http://schemas.openxmlformats.org/officeDocument/2006/relationships/image" Target="../media/image1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9.xml"/><Relationship Id="rId3" Type="http://schemas.openxmlformats.org/officeDocument/2006/relationships/image" Target="../media/image1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14.jpg"/><Relationship Id="rId7"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0.xml"/><Relationship Id="rId3" Type="http://schemas.openxmlformats.org/officeDocument/2006/relationships/image" Target="../media/image15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1.xml"/><Relationship Id="rId3" Type="http://schemas.openxmlformats.org/officeDocument/2006/relationships/image" Target="../media/image168.png"/><Relationship Id="rId4" Type="http://schemas.openxmlformats.org/officeDocument/2006/relationships/image" Target="../media/image1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2.xml"/><Relationship Id="rId3" Type="http://schemas.openxmlformats.org/officeDocument/2006/relationships/image" Target="../media/image16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3.xml"/><Relationship Id="rId3" Type="http://schemas.openxmlformats.org/officeDocument/2006/relationships/image" Target="../media/image171.png"/><Relationship Id="rId4" Type="http://schemas.openxmlformats.org/officeDocument/2006/relationships/image" Target="../media/image1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4.xml"/><Relationship Id="rId3" Type="http://schemas.openxmlformats.org/officeDocument/2006/relationships/image" Target="../media/image1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5.xml"/><Relationship Id="rId3" Type="http://schemas.openxmlformats.org/officeDocument/2006/relationships/image" Target="../media/image165.png"/><Relationship Id="rId4" Type="http://schemas.openxmlformats.org/officeDocument/2006/relationships/image" Target="../media/image1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6.xml"/><Relationship Id="rId3" Type="http://schemas.openxmlformats.org/officeDocument/2006/relationships/image" Target="../media/image180.png"/><Relationship Id="rId4" Type="http://schemas.openxmlformats.org/officeDocument/2006/relationships/image" Target="../media/image1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7.xml"/><Relationship Id="rId3" Type="http://schemas.openxmlformats.org/officeDocument/2006/relationships/image" Target="../media/image178.png"/><Relationship Id="rId4" Type="http://schemas.openxmlformats.org/officeDocument/2006/relationships/image" Target="../media/image1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8.xml"/><Relationship Id="rId3" Type="http://schemas.openxmlformats.org/officeDocument/2006/relationships/image" Target="../media/image182.png"/><Relationship Id="rId4" Type="http://schemas.openxmlformats.org/officeDocument/2006/relationships/image" Target="../media/image176.png"/><Relationship Id="rId5" Type="http://schemas.openxmlformats.org/officeDocument/2006/relationships/image" Target="../media/image181.png"/><Relationship Id="rId6" Type="http://schemas.openxmlformats.org/officeDocument/2006/relationships/image" Target="../media/image1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19.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14.jpg"/><Relationship Id="rId8"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jpg"/><Relationship Id="rId4" Type="http://schemas.openxmlformats.org/officeDocument/2006/relationships/image" Target="../media/image29.png"/><Relationship Id="rId5"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1"/>
          <p:cNvPicPr preferRelativeResize="0"/>
          <p:nvPr/>
        </p:nvPicPr>
        <p:blipFill rotWithShape="1">
          <a:blip r:embed="rId3">
            <a:alphaModFix/>
          </a:blip>
          <a:srcRect b="0" l="0" r="0" t="0"/>
          <a:stretch/>
        </p:blipFill>
        <p:spPr>
          <a:xfrm>
            <a:off x="595085" y="95126"/>
            <a:ext cx="2682671" cy="908656"/>
          </a:xfrm>
          <a:prstGeom prst="rect">
            <a:avLst/>
          </a:prstGeom>
          <a:noFill/>
          <a:ln>
            <a:noFill/>
          </a:ln>
        </p:spPr>
      </p:pic>
      <p:sp>
        <p:nvSpPr>
          <p:cNvPr id="387" name="Google Shape;387;p1"/>
          <p:cNvSpPr txBox="1"/>
          <p:nvPr/>
        </p:nvSpPr>
        <p:spPr>
          <a:xfrm>
            <a:off x="790709" y="6424320"/>
            <a:ext cx="246721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JAKARTA, SEPTEMBER 2022</a:t>
            </a:r>
            <a:endParaRPr b="0" i="0" sz="1400" u="none" cap="none" strike="noStrike">
              <a:solidFill>
                <a:srgbClr val="000000"/>
              </a:solidFill>
              <a:latin typeface="Arial"/>
              <a:ea typeface="Arial"/>
              <a:cs typeface="Arial"/>
              <a:sym typeface="Arial"/>
            </a:endParaRPr>
          </a:p>
        </p:txBody>
      </p:sp>
      <p:sp>
        <p:nvSpPr>
          <p:cNvPr id="388" name="Google Shape;388;p1"/>
          <p:cNvSpPr/>
          <p:nvPr/>
        </p:nvSpPr>
        <p:spPr>
          <a:xfrm>
            <a:off x="0" y="0"/>
            <a:ext cx="367390" cy="6858000"/>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89" name="Google Shape;389;p1"/>
          <p:cNvSpPr txBox="1"/>
          <p:nvPr/>
        </p:nvSpPr>
        <p:spPr>
          <a:xfrm rot="-5400000">
            <a:off x="-1656617" y="4452562"/>
            <a:ext cx="36806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Calibri"/>
              <a:buNone/>
            </a:pPr>
            <a:r>
              <a:rPr b="0" i="0" lang="en-US" sz="1400" u="none" cap="none" strike="noStrike">
                <a:solidFill>
                  <a:srgbClr val="FFFFFF"/>
                </a:solidFill>
                <a:latin typeface="Calibri"/>
                <a:ea typeface="Calibri"/>
                <a:cs typeface="Calibri"/>
                <a:sym typeface="Calibri"/>
              </a:rPr>
              <a:t>Pendataan Awal Registrasi Sosial Ekonomi 2022.</a:t>
            </a:r>
            <a:endParaRPr b="0" i="0" sz="1400" u="none" cap="none" strike="noStrike">
              <a:solidFill>
                <a:srgbClr val="000000"/>
              </a:solidFill>
              <a:latin typeface="Arial"/>
              <a:ea typeface="Arial"/>
              <a:cs typeface="Arial"/>
              <a:sym typeface="Arial"/>
            </a:endParaRPr>
          </a:p>
        </p:txBody>
      </p:sp>
      <p:cxnSp>
        <p:nvCxnSpPr>
          <p:cNvPr id="390" name="Google Shape;390;p1"/>
          <p:cNvCxnSpPr/>
          <p:nvPr/>
        </p:nvCxnSpPr>
        <p:spPr>
          <a:xfrm rot="10800000">
            <a:off x="183694" y="1506696"/>
            <a:ext cx="0" cy="1182254"/>
          </a:xfrm>
          <a:prstGeom prst="straightConnector1">
            <a:avLst/>
          </a:prstGeom>
          <a:noFill/>
          <a:ln cap="flat" cmpd="sng" w="9525">
            <a:solidFill>
              <a:schemeClr val="lt1"/>
            </a:solidFill>
            <a:prstDash val="solid"/>
            <a:miter lim="800000"/>
            <a:headEnd len="sm" w="sm" type="none"/>
            <a:tailEnd len="sm" w="sm" type="none"/>
          </a:ln>
        </p:spPr>
      </p:cxnSp>
      <p:cxnSp>
        <p:nvCxnSpPr>
          <p:cNvPr id="391" name="Google Shape;391;p1"/>
          <p:cNvCxnSpPr>
            <a:stCxn id="388" idx="2"/>
          </p:cNvCxnSpPr>
          <p:nvPr/>
        </p:nvCxnSpPr>
        <p:spPr>
          <a:xfrm rot="10800000">
            <a:off x="183695" y="6510300"/>
            <a:ext cx="0" cy="347700"/>
          </a:xfrm>
          <a:prstGeom prst="straightConnector1">
            <a:avLst/>
          </a:prstGeom>
          <a:noFill/>
          <a:ln cap="flat" cmpd="sng" w="9525">
            <a:solidFill>
              <a:schemeClr val="lt1"/>
            </a:solidFill>
            <a:prstDash val="solid"/>
            <a:miter lim="800000"/>
            <a:headEnd len="sm" w="sm" type="none"/>
            <a:tailEnd len="sm" w="sm" type="none"/>
          </a:ln>
        </p:spPr>
      </p:cxnSp>
      <p:sp>
        <p:nvSpPr>
          <p:cNvPr id="392" name="Google Shape;392;p1"/>
          <p:cNvSpPr txBox="1"/>
          <p:nvPr/>
        </p:nvSpPr>
        <p:spPr>
          <a:xfrm rot="-5400000">
            <a:off x="-452087" y="535098"/>
            <a:ext cx="12715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Calibri"/>
              <a:buNone/>
            </a:pPr>
            <a:r>
              <a:rPr b="0" i="0" lang="en-US" sz="1400" u="none" cap="none" strike="noStrike">
                <a:solidFill>
                  <a:srgbClr val="FFFFFF"/>
                </a:solidFill>
                <a:latin typeface="Calibri"/>
                <a:ea typeface="Calibri"/>
                <a:cs typeface="Calibri"/>
                <a:sym typeface="Calibri"/>
              </a:rPr>
              <a:t>Regsosek2022.</a:t>
            </a:r>
            <a:endParaRPr b="0" i="0" sz="1400" u="none" cap="none" strike="noStrike">
              <a:solidFill>
                <a:srgbClr val="000000"/>
              </a:solidFill>
              <a:latin typeface="Arial"/>
              <a:ea typeface="Arial"/>
              <a:cs typeface="Arial"/>
              <a:sym typeface="Arial"/>
            </a:endParaRPr>
          </a:p>
        </p:txBody>
      </p:sp>
      <p:grpSp>
        <p:nvGrpSpPr>
          <p:cNvPr id="393" name="Google Shape;393;p1"/>
          <p:cNvGrpSpPr/>
          <p:nvPr/>
        </p:nvGrpSpPr>
        <p:grpSpPr>
          <a:xfrm>
            <a:off x="861645" y="3919393"/>
            <a:ext cx="1052884" cy="180956"/>
            <a:chOff x="985470" y="3935392"/>
            <a:chExt cx="1575914" cy="270848"/>
          </a:xfrm>
        </p:grpSpPr>
        <p:sp>
          <p:nvSpPr>
            <p:cNvPr id="394" name="Google Shape;394;p1"/>
            <p:cNvSpPr/>
            <p:nvPr/>
          </p:nvSpPr>
          <p:spPr>
            <a:xfrm>
              <a:off x="985470" y="3935392"/>
              <a:ext cx="270848" cy="270848"/>
            </a:xfrm>
            <a:prstGeom prst="ellipse">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5" name="Google Shape;395;p1"/>
            <p:cNvSpPr/>
            <p:nvPr/>
          </p:nvSpPr>
          <p:spPr>
            <a:xfrm>
              <a:off x="1420492" y="3935392"/>
              <a:ext cx="270848" cy="270848"/>
            </a:xfrm>
            <a:prstGeom prst="ellipse">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6" name="Google Shape;396;p1"/>
            <p:cNvSpPr/>
            <p:nvPr/>
          </p:nvSpPr>
          <p:spPr>
            <a:xfrm>
              <a:off x="1855514" y="3935392"/>
              <a:ext cx="270848" cy="270848"/>
            </a:xfrm>
            <a:prstGeom prst="ellipse">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7" name="Google Shape;397;p1"/>
            <p:cNvSpPr/>
            <p:nvPr/>
          </p:nvSpPr>
          <p:spPr>
            <a:xfrm>
              <a:off x="2290536" y="3935392"/>
              <a:ext cx="270848" cy="270848"/>
            </a:xfrm>
            <a:prstGeom prst="ellipse">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98" name="Google Shape;398;p1"/>
          <p:cNvSpPr txBox="1"/>
          <p:nvPr/>
        </p:nvSpPr>
        <p:spPr>
          <a:xfrm>
            <a:off x="7028039" y="6510217"/>
            <a:ext cx="399000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200"/>
              <a:buFont typeface="Calibri"/>
              <a:buNone/>
            </a:pPr>
            <a:r>
              <a:rPr b="0" i="1" lang="en-US" sz="1200" u="none" cap="none" strike="noStrike">
                <a:solidFill>
                  <a:srgbClr val="FFFFFF"/>
                </a:solidFill>
                <a:latin typeface="Calibri"/>
                <a:ea typeface="Calibri"/>
                <a:cs typeface="Calibri"/>
                <a:sym typeface="Calibri"/>
              </a:rPr>
              <a:t>Sumber Gambar: https://unsplash.com/photos/AJQCyfzAxJw</a:t>
            </a:r>
            <a:endParaRPr b="0" i="0" sz="1400" u="none" cap="none" strike="noStrike">
              <a:solidFill>
                <a:srgbClr val="000000"/>
              </a:solidFill>
              <a:latin typeface="Arial"/>
              <a:ea typeface="Arial"/>
              <a:cs typeface="Arial"/>
              <a:sym typeface="Arial"/>
            </a:endParaRPr>
          </a:p>
        </p:txBody>
      </p:sp>
      <p:pic>
        <p:nvPicPr>
          <p:cNvPr descr="Logo, company name&#10;&#10;Description automatically generated" id="399" name="Google Shape;399;p1"/>
          <p:cNvPicPr preferRelativeResize="0"/>
          <p:nvPr/>
        </p:nvPicPr>
        <p:blipFill rotWithShape="1">
          <a:blip r:embed="rId4">
            <a:alphaModFix/>
          </a:blip>
          <a:srcRect b="35213" l="333" r="-332" t="35679"/>
          <a:stretch/>
        </p:blipFill>
        <p:spPr>
          <a:xfrm>
            <a:off x="2975076" y="216599"/>
            <a:ext cx="2519195" cy="518484"/>
          </a:xfrm>
          <a:prstGeom prst="rect">
            <a:avLst/>
          </a:prstGeom>
          <a:noFill/>
          <a:ln>
            <a:noFill/>
          </a:ln>
        </p:spPr>
      </p:pic>
      <p:pic>
        <p:nvPicPr>
          <p:cNvPr id="400" name="Google Shape;400;p1"/>
          <p:cNvPicPr preferRelativeResize="0"/>
          <p:nvPr/>
        </p:nvPicPr>
        <p:blipFill rotWithShape="1">
          <a:blip r:embed="rId5">
            <a:alphaModFix/>
          </a:blip>
          <a:srcRect b="0" l="0" r="0" t="0"/>
          <a:stretch/>
        </p:blipFill>
        <p:spPr>
          <a:xfrm>
            <a:off x="2975076" y="0"/>
            <a:ext cx="9216924" cy="6857999"/>
          </a:xfrm>
          <a:custGeom>
            <a:rect b="b" l="l" r="r" t="t"/>
            <a:pathLst>
              <a:path extrusionOk="0" h="6860721" w="9131298">
                <a:moveTo>
                  <a:pt x="6879039" y="0"/>
                </a:moveTo>
                <a:lnTo>
                  <a:pt x="9131298" y="0"/>
                </a:lnTo>
                <a:lnTo>
                  <a:pt x="9131298" y="5490791"/>
                </a:lnTo>
                <a:lnTo>
                  <a:pt x="7757710" y="6860721"/>
                </a:lnTo>
                <a:lnTo>
                  <a:pt x="0" y="6860721"/>
                </a:lnTo>
                <a:close/>
              </a:path>
            </a:pathLst>
          </a:custGeom>
          <a:solidFill>
            <a:schemeClr val="lt1"/>
          </a:solidFill>
          <a:ln>
            <a:noFill/>
          </a:ln>
        </p:spPr>
      </p:pic>
      <p:sp>
        <p:nvSpPr>
          <p:cNvPr id="401" name="Google Shape;401;p1"/>
          <p:cNvSpPr/>
          <p:nvPr/>
        </p:nvSpPr>
        <p:spPr>
          <a:xfrm>
            <a:off x="760078" y="1506696"/>
            <a:ext cx="7458635" cy="20005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7A87"/>
                </a:solidFill>
                <a:latin typeface="Libre Franklin Medium"/>
                <a:ea typeface="Libre Franklin Medium"/>
                <a:cs typeface="Libre Franklin Medium"/>
                <a:sym typeface="Libre Franklin Medium"/>
              </a:rPr>
              <a:t>PENDATAAN KELUARGA/PENDUDUK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EFAB25"/>
                </a:solidFill>
                <a:latin typeface="Libre Franklin Medium"/>
                <a:ea typeface="Libre Franklin Medium"/>
                <a:cs typeface="Libre Franklin Medium"/>
                <a:sym typeface="Libre Franklin Medium"/>
              </a:rPr>
              <a:t>DI WILAYAH KHUSUS</a:t>
            </a:r>
            <a:endParaRPr b="0" i="0" sz="1100" u="none" cap="none" strike="noStrike">
              <a:solidFill>
                <a:srgbClr val="000000"/>
              </a:solidFill>
              <a:latin typeface="Arial"/>
              <a:ea typeface="Arial"/>
              <a:cs typeface="Arial"/>
              <a:sym typeface="Arial"/>
            </a:endParaRPr>
          </a:p>
        </p:txBody>
      </p:sp>
      <p:sp>
        <p:nvSpPr>
          <p:cNvPr id="402" name="Google Shape;402;p1"/>
          <p:cNvSpPr/>
          <p:nvPr/>
        </p:nvSpPr>
        <p:spPr>
          <a:xfrm>
            <a:off x="3681242" y="6510217"/>
            <a:ext cx="2829301"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chemeClr val="lt1"/>
                </a:solidFill>
                <a:latin typeface="Calibri"/>
                <a:ea typeface="Calibri"/>
                <a:cs typeface="Calibri"/>
                <a:sym typeface="Calibri"/>
              </a:rPr>
              <a:t>https://unsplash.com/photos/3_1f0ZGOjIY</a:t>
            </a:r>
            <a:endParaRPr b="0" i="0" sz="1400" u="none" cap="none" strike="noStrike">
              <a:solidFill>
                <a:srgbClr val="000000"/>
              </a:solidFill>
              <a:latin typeface="Arial"/>
              <a:ea typeface="Arial"/>
              <a:cs typeface="Arial"/>
              <a:sym typeface="Arial"/>
            </a:endParaRPr>
          </a:p>
        </p:txBody>
      </p:sp>
      <p:pic>
        <p:nvPicPr>
          <p:cNvPr id="403" name="Google Shape;403;p1"/>
          <p:cNvPicPr preferRelativeResize="0"/>
          <p:nvPr/>
        </p:nvPicPr>
        <p:blipFill rotWithShape="1">
          <a:blip r:embed="rId6">
            <a:alphaModFix/>
          </a:blip>
          <a:srcRect b="0" l="0" r="0" t="0"/>
          <a:stretch/>
        </p:blipFill>
        <p:spPr>
          <a:xfrm>
            <a:off x="-2208513" y="3058728"/>
            <a:ext cx="2125429" cy="1594072"/>
          </a:xfrm>
          <a:prstGeom prst="rect">
            <a:avLst/>
          </a:prstGeom>
          <a:noFill/>
          <a:ln>
            <a:noFill/>
          </a:ln>
        </p:spPr>
      </p:pic>
      <p:pic>
        <p:nvPicPr>
          <p:cNvPr id="404" name="Google Shape;404;p1"/>
          <p:cNvPicPr preferRelativeResize="0"/>
          <p:nvPr/>
        </p:nvPicPr>
        <p:blipFill rotWithShape="1">
          <a:blip r:embed="rId7">
            <a:alphaModFix/>
          </a:blip>
          <a:srcRect b="0" l="0" r="0" t="0"/>
          <a:stretch/>
        </p:blipFill>
        <p:spPr>
          <a:xfrm>
            <a:off x="-2184176" y="4732111"/>
            <a:ext cx="2101092" cy="157581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
          <p:cNvSpPr/>
          <p:nvPr/>
        </p:nvSpPr>
        <p:spPr>
          <a:xfrm flipH="1" rot="5400000">
            <a:off x="1586668" y="108735"/>
            <a:ext cx="400724" cy="3597216"/>
          </a:xfrm>
          <a:prstGeom prst="round2SameRect">
            <a:avLst>
              <a:gd fmla="val 50000" name="adj1"/>
              <a:gd fmla="val 0" name="adj2"/>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8" name="Google Shape;668;p10"/>
          <p:cNvSpPr/>
          <p:nvPr/>
        </p:nvSpPr>
        <p:spPr>
          <a:xfrm rot="5400000">
            <a:off x="8282633" y="-416495"/>
            <a:ext cx="1148628" cy="6691956"/>
          </a:xfrm>
          <a:prstGeom prst="round2SameRect">
            <a:avLst>
              <a:gd fmla="val 0" name="adj1"/>
              <a:gd fmla="val 0" name="adj2"/>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9" name="Google Shape;669;p10"/>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0" name="Google Shape;670;p10"/>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1" name="Google Shape;671;p1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72" name="Google Shape;672;p10"/>
          <p:cNvGrpSpPr/>
          <p:nvPr/>
        </p:nvGrpSpPr>
        <p:grpSpPr>
          <a:xfrm>
            <a:off x="-659757" y="95126"/>
            <a:ext cx="437309" cy="3187665"/>
            <a:chOff x="-659757" y="95126"/>
            <a:chExt cx="437309" cy="3187665"/>
          </a:xfrm>
        </p:grpSpPr>
        <p:sp>
          <p:nvSpPr>
            <p:cNvPr id="673" name="Google Shape;673;p10"/>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4" name="Google Shape;674;p10"/>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5" name="Google Shape;675;p10"/>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6" name="Google Shape;676;p10"/>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7" name="Google Shape;677;p10"/>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78" name="Google Shape;678;p10"/>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9" name="Google Shape;679;p10"/>
          <p:cNvSpPr/>
          <p:nvPr/>
        </p:nvSpPr>
        <p:spPr>
          <a:xfrm>
            <a:off x="-11576" y="-49066"/>
            <a:ext cx="6855991"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0" name="Google Shape;680;p10"/>
          <p:cNvSpPr/>
          <p:nvPr/>
        </p:nvSpPr>
        <p:spPr>
          <a:xfrm>
            <a:off x="0" y="1104900"/>
            <a:ext cx="12192000" cy="317442"/>
          </a:xfrm>
          <a:prstGeom prst="rect">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1" name="Google Shape;681;p10"/>
          <p:cNvSpPr txBox="1"/>
          <p:nvPr/>
        </p:nvSpPr>
        <p:spPr>
          <a:xfrm>
            <a:off x="792709" y="986483"/>
            <a:ext cx="1051198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MURID YANG BERSEKOLAH DI SEKOLAH BERASRAMA NON FORMAL/SEJENIS </a:t>
            </a:r>
            <a:endParaRPr b="0" i="0" sz="2000" u="none" cap="none" strike="noStrike">
              <a:solidFill>
                <a:schemeClr val="dk1"/>
              </a:solidFill>
              <a:latin typeface="Calibri"/>
              <a:ea typeface="Calibri"/>
              <a:cs typeface="Calibri"/>
              <a:sym typeface="Calibri"/>
            </a:endParaRPr>
          </a:p>
        </p:txBody>
      </p:sp>
      <p:cxnSp>
        <p:nvCxnSpPr>
          <p:cNvPr id="682" name="Google Shape;682;p10"/>
          <p:cNvCxnSpPr/>
          <p:nvPr/>
        </p:nvCxnSpPr>
        <p:spPr>
          <a:xfrm>
            <a:off x="4548303" y="1665027"/>
            <a:ext cx="0" cy="4616426"/>
          </a:xfrm>
          <a:prstGeom prst="straightConnector1">
            <a:avLst/>
          </a:prstGeom>
          <a:noFill/>
          <a:ln cap="flat" cmpd="sng" w="9525">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cxnSp>
      <p:pic>
        <p:nvPicPr>
          <p:cNvPr id="683" name="Google Shape;683;p10"/>
          <p:cNvPicPr preferRelativeResize="0"/>
          <p:nvPr/>
        </p:nvPicPr>
        <p:blipFill rotWithShape="1">
          <a:blip r:embed="rId3">
            <a:alphaModFix/>
          </a:blip>
          <a:srcRect b="0" l="0" r="0" t="0"/>
          <a:stretch/>
        </p:blipFill>
        <p:spPr>
          <a:xfrm>
            <a:off x="4905786" y="2197287"/>
            <a:ext cx="1219438" cy="1219438"/>
          </a:xfrm>
          <a:prstGeom prst="rect">
            <a:avLst/>
          </a:prstGeom>
          <a:noFill/>
          <a:ln>
            <a:noFill/>
          </a:ln>
        </p:spPr>
      </p:pic>
      <p:sp>
        <p:nvSpPr>
          <p:cNvPr id="684" name="Google Shape;684;p10"/>
          <p:cNvSpPr txBox="1"/>
          <p:nvPr/>
        </p:nvSpPr>
        <p:spPr>
          <a:xfrm>
            <a:off x="5008719" y="1700713"/>
            <a:ext cx="609211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Contoh sekolah berasrama non formal: </a:t>
            </a:r>
            <a:r>
              <a:rPr b="1" i="1" lang="en-US" sz="2000" u="none" cap="none" strike="noStrike">
                <a:solidFill>
                  <a:schemeClr val="dk1"/>
                </a:solidFill>
                <a:latin typeface="Calibri"/>
                <a:ea typeface="Calibri"/>
                <a:cs typeface="Calibri"/>
                <a:sym typeface="Calibri"/>
              </a:rPr>
              <a:t>pesantren non ijazah</a:t>
            </a:r>
            <a:endParaRPr b="1" i="1" sz="1800" u="none" cap="none" strike="noStrike">
              <a:solidFill>
                <a:schemeClr val="dk1"/>
              </a:solidFill>
              <a:latin typeface="Calibri"/>
              <a:ea typeface="Calibri"/>
              <a:cs typeface="Calibri"/>
              <a:sym typeface="Calibri"/>
            </a:endParaRPr>
          </a:p>
        </p:txBody>
      </p:sp>
      <p:sp>
        <p:nvSpPr>
          <p:cNvPr id="685" name="Google Shape;685;p10"/>
          <p:cNvSpPr/>
          <p:nvPr/>
        </p:nvSpPr>
        <p:spPr>
          <a:xfrm>
            <a:off x="5894257" y="2399675"/>
            <a:ext cx="5925380" cy="1029256"/>
          </a:xfrm>
          <a:prstGeom prst="rect">
            <a:avLst/>
          </a:prstGeom>
          <a:noFill/>
          <a:ln>
            <a:noFill/>
          </a:ln>
        </p:spPr>
        <p:txBody>
          <a:bodyPr anchorCtr="0" anchor="t" bIns="45700" lIns="91425" spcFirstLastPara="1" rIns="91425" wrap="square" tIns="45700">
            <a:spAutoFit/>
          </a:bodyPr>
          <a:lstStyle/>
          <a:p>
            <a:pPr indent="0" lvl="0" marL="269875" marR="0" rtl="0" algn="just">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Murid yang berumur </a:t>
            </a:r>
            <a:r>
              <a:rPr b="1" i="0" lang="en-US" sz="1800" u="none" cap="none" strike="noStrike">
                <a:solidFill>
                  <a:srgbClr val="000000"/>
                </a:solidFill>
                <a:latin typeface="Calibri"/>
                <a:ea typeface="Calibri"/>
                <a:cs typeface="Calibri"/>
                <a:sym typeface="Calibri"/>
              </a:rPr>
              <a:t>kurang dari 18 tahun </a:t>
            </a:r>
            <a:r>
              <a:rPr b="0" i="0" lang="en-US" sz="1800" u="none" cap="none" strike="noStrike">
                <a:solidFill>
                  <a:srgbClr val="000000"/>
                </a:solidFill>
                <a:latin typeface="Calibri"/>
                <a:ea typeface="Calibri"/>
                <a:cs typeface="Calibri"/>
                <a:sym typeface="Calibri"/>
              </a:rPr>
              <a:t>didata oleh </a:t>
            </a:r>
            <a:r>
              <a:rPr b="1" i="0" lang="en-US" sz="1800" u="none" cap="none" strike="noStrike">
                <a:solidFill>
                  <a:srgbClr val="000000"/>
                </a:solidFill>
                <a:latin typeface="Calibri"/>
                <a:ea typeface="Calibri"/>
                <a:cs typeface="Calibri"/>
                <a:sym typeface="Calibri"/>
              </a:rPr>
              <a:t>PPL </a:t>
            </a:r>
            <a:r>
              <a:rPr b="1" i="0" lang="en-US" sz="1800" u="none" cap="none" strike="noStrike">
                <a:solidFill>
                  <a:schemeClr val="dk1"/>
                </a:solidFill>
                <a:latin typeface="Calibri"/>
                <a:ea typeface="Calibri"/>
                <a:cs typeface="Calibri"/>
                <a:sym typeface="Calibri"/>
              </a:rPr>
              <a:t>di rumah keluarganya </a:t>
            </a:r>
            <a:r>
              <a:rPr b="0" i="0" lang="en-US" sz="1800" u="none" cap="none" strike="noStrike">
                <a:solidFill>
                  <a:srgbClr val="000000"/>
                </a:solidFill>
                <a:latin typeface="Calibri"/>
                <a:ea typeface="Calibri"/>
                <a:cs typeface="Calibri"/>
                <a:sym typeface="Calibri"/>
              </a:rPr>
              <a:t>dengan menggunakan </a:t>
            </a:r>
            <a:r>
              <a:rPr b="1" i="0" lang="en-US" sz="1800" u="none" cap="none" strike="noStrike">
                <a:solidFill>
                  <a:srgbClr val="000000"/>
                </a:solidFill>
                <a:latin typeface="Calibri"/>
                <a:ea typeface="Calibri"/>
                <a:cs typeface="Calibri"/>
                <a:sym typeface="Calibri"/>
              </a:rPr>
              <a:t>kuesioner REGSOSEK22-K. </a:t>
            </a:r>
            <a:endParaRPr b="1" i="0" sz="1800" u="none" cap="none" strike="noStrike">
              <a:solidFill>
                <a:schemeClr val="dk1"/>
              </a:solidFill>
              <a:latin typeface="Calibri"/>
              <a:ea typeface="Calibri"/>
              <a:cs typeface="Calibri"/>
              <a:sym typeface="Calibri"/>
            </a:endParaRPr>
          </a:p>
        </p:txBody>
      </p:sp>
      <p:sp>
        <p:nvSpPr>
          <p:cNvPr id="686" name="Google Shape;686;p10"/>
          <p:cNvSpPr/>
          <p:nvPr/>
        </p:nvSpPr>
        <p:spPr>
          <a:xfrm rot="5400000">
            <a:off x="8282633" y="991443"/>
            <a:ext cx="1148628" cy="6691956"/>
          </a:xfrm>
          <a:prstGeom prst="round2SameRect">
            <a:avLst>
              <a:gd fmla="val 0" name="adj1"/>
              <a:gd fmla="val 0" name="adj2"/>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7" name="Google Shape;687;p10"/>
          <p:cNvSpPr/>
          <p:nvPr/>
        </p:nvSpPr>
        <p:spPr>
          <a:xfrm>
            <a:off x="5894257" y="3807613"/>
            <a:ext cx="5925380" cy="1029256"/>
          </a:xfrm>
          <a:prstGeom prst="rect">
            <a:avLst/>
          </a:prstGeom>
          <a:noFill/>
          <a:ln>
            <a:noFill/>
          </a:ln>
        </p:spPr>
        <p:txBody>
          <a:bodyPr anchorCtr="0" anchor="t" bIns="45700" lIns="91425" spcFirstLastPara="1" rIns="91425" wrap="square" tIns="45700">
            <a:spAutoFit/>
          </a:bodyPr>
          <a:lstStyle/>
          <a:p>
            <a:pPr indent="0" lvl="0" marL="269875" marR="0" rtl="0" algn="just">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Murid yang berumur </a:t>
            </a:r>
            <a:r>
              <a:rPr b="1" i="0" lang="en-US" sz="1800" u="none" cap="none" strike="noStrike">
                <a:solidFill>
                  <a:srgbClr val="000000"/>
                </a:solidFill>
                <a:latin typeface="Calibri"/>
                <a:ea typeface="Calibri"/>
                <a:cs typeface="Calibri"/>
                <a:sym typeface="Calibri"/>
              </a:rPr>
              <a:t>lebih dari 18 tahun </a:t>
            </a:r>
            <a:r>
              <a:rPr b="0" i="0" lang="en-US" sz="1800" u="none" cap="none" strike="noStrike">
                <a:solidFill>
                  <a:srgbClr val="000000"/>
                </a:solidFill>
                <a:latin typeface="Calibri"/>
                <a:ea typeface="Calibri"/>
                <a:cs typeface="Calibri"/>
                <a:sym typeface="Calibri"/>
              </a:rPr>
              <a:t>didata di asrama oleh </a:t>
            </a:r>
            <a:r>
              <a:rPr b="1" i="0" lang="en-US" sz="1800" u="none" cap="none" strike="noStrike">
                <a:solidFill>
                  <a:srgbClr val="000000"/>
                </a:solidFill>
                <a:latin typeface="Calibri"/>
                <a:ea typeface="Calibri"/>
                <a:cs typeface="Calibri"/>
                <a:sym typeface="Calibri"/>
              </a:rPr>
              <a:t>PPL Berpengalaman</a:t>
            </a:r>
            <a:r>
              <a:rPr b="0" i="0" lang="en-US" sz="1800" u="none" cap="none" strike="noStrike">
                <a:solidFill>
                  <a:srgbClr val="000000"/>
                </a:solidFill>
                <a:latin typeface="Calibri"/>
                <a:ea typeface="Calibri"/>
                <a:cs typeface="Calibri"/>
                <a:sym typeface="Calibri"/>
              </a:rPr>
              <a:t> dengan menggunakan </a:t>
            </a:r>
            <a:r>
              <a:rPr b="1" i="0" lang="en-US" sz="1800" u="none" cap="none" strike="noStrike">
                <a:solidFill>
                  <a:srgbClr val="000000"/>
                </a:solidFill>
                <a:latin typeface="Calibri"/>
                <a:ea typeface="Calibri"/>
                <a:cs typeface="Calibri"/>
                <a:sym typeface="Calibri"/>
              </a:rPr>
              <a:t>kuesioner REGSOSEK22-XK. </a:t>
            </a:r>
            <a:endParaRPr b="1" i="0" sz="1800" u="none" cap="none" strike="noStrike">
              <a:solidFill>
                <a:schemeClr val="dk1"/>
              </a:solidFill>
              <a:latin typeface="Calibri"/>
              <a:ea typeface="Calibri"/>
              <a:cs typeface="Calibri"/>
              <a:sym typeface="Calibri"/>
            </a:endParaRPr>
          </a:p>
        </p:txBody>
      </p:sp>
      <p:pic>
        <p:nvPicPr>
          <p:cNvPr id="688" name="Google Shape;688;p10"/>
          <p:cNvPicPr preferRelativeResize="0"/>
          <p:nvPr/>
        </p:nvPicPr>
        <p:blipFill rotWithShape="1">
          <a:blip r:embed="rId4">
            <a:alphaModFix/>
          </a:blip>
          <a:srcRect b="0" l="0" r="0" t="0"/>
          <a:stretch/>
        </p:blipFill>
        <p:spPr>
          <a:xfrm>
            <a:off x="4629586" y="3473437"/>
            <a:ext cx="1756300" cy="1756300"/>
          </a:xfrm>
          <a:prstGeom prst="rect">
            <a:avLst/>
          </a:prstGeom>
          <a:noFill/>
          <a:ln>
            <a:noFill/>
          </a:ln>
        </p:spPr>
      </p:pic>
      <p:sp>
        <p:nvSpPr>
          <p:cNvPr id="689" name="Google Shape;689;p10"/>
          <p:cNvSpPr/>
          <p:nvPr/>
        </p:nvSpPr>
        <p:spPr>
          <a:xfrm>
            <a:off x="5212475" y="5172043"/>
            <a:ext cx="6456360" cy="1197597"/>
          </a:xfrm>
          <a:prstGeom prst="roundRect">
            <a:avLst>
              <a:gd fmla="val 16667" name="adj"/>
            </a:avLst>
          </a:prstGeom>
          <a:solidFill>
            <a:schemeClr val="lt1"/>
          </a:solidFill>
          <a:ln cap="flat" cmpd="sng" w="12700">
            <a:solidFill>
              <a:srgbClr val="017A8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0" name="Google Shape;690;p10"/>
          <p:cNvSpPr txBox="1"/>
          <p:nvPr/>
        </p:nvSpPr>
        <p:spPr>
          <a:xfrm>
            <a:off x="5404374" y="5294259"/>
            <a:ext cx="6200357" cy="97872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Keluarga penjaga sekolah atau pengurus sekolah yang bertempat tinggal di lingkungan pesantren atau sejenisnya didata oleh </a:t>
            </a:r>
            <a:r>
              <a:rPr b="1" i="0" lang="en-US" sz="1600" u="none" cap="none" strike="noStrike">
                <a:solidFill>
                  <a:schemeClr val="dk1"/>
                </a:solidFill>
                <a:latin typeface="Calibri"/>
                <a:ea typeface="Calibri"/>
                <a:cs typeface="Calibri"/>
                <a:sym typeface="Calibri"/>
              </a:rPr>
              <a:t>PPL berpengalaman  </a:t>
            </a:r>
            <a:r>
              <a:rPr b="0" i="0" lang="en-US" sz="1600" u="none" cap="none" strike="noStrike">
                <a:solidFill>
                  <a:schemeClr val="dk1"/>
                </a:solidFill>
                <a:latin typeface="Calibri"/>
                <a:ea typeface="Calibri"/>
                <a:cs typeface="Calibri"/>
                <a:sym typeface="Calibri"/>
              </a:rPr>
              <a:t>dengan menggunakan </a:t>
            </a:r>
            <a:r>
              <a:rPr b="1" i="0" lang="en-US" sz="1600" u="none" cap="none" strike="noStrike">
                <a:solidFill>
                  <a:schemeClr val="dk1"/>
                </a:solidFill>
                <a:latin typeface="Calibri"/>
                <a:ea typeface="Calibri"/>
                <a:cs typeface="Calibri"/>
                <a:sym typeface="Calibri"/>
              </a:rPr>
              <a:t>kuesioner REGSOSEK22-K</a:t>
            </a:r>
            <a:endParaRPr b="1" i="0" sz="1600" u="none" cap="none" strike="noStrike">
              <a:solidFill>
                <a:schemeClr val="dk1"/>
              </a:solidFill>
              <a:latin typeface="Calibri"/>
              <a:ea typeface="Calibri"/>
              <a:cs typeface="Calibri"/>
              <a:sym typeface="Calibri"/>
            </a:endParaRPr>
          </a:p>
        </p:txBody>
      </p:sp>
      <p:sp>
        <p:nvSpPr>
          <p:cNvPr id="691" name="Google Shape;691;p10"/>
          <p:cNvSpPr/>
          <p:nvPr/>
        </p:nvSpPr>
        <p:spPr>
          <a:xfrm>
            <a:off x="5104592" y="5088460"/>
            <a:ext cx="299782"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 name="Google Shape;692;p10"/>
          <p:cNvSpPr txBox="1"/>
          <p:nvPr/>
        </p:nvSpPr>
        <p:spPr>
          <a:xfrm>
            <a:off x="5033086" y="4924573"/>
            <a:ext cx="41549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rgbClr val="017A87"/>
                </a:solidFill>
                <a:latin typeface="Arial"/>
                <a:ea typeface="Arial"/>
                <a:cs typeface="Arial"/>
                <a:sym typeface="Arial"/>
              </a:rPr>
              <a:t>“</a:t>
            </a:r>
            <a:endParaRPr b="0" i="0" sz="2800" u="none" cap="none" strike="noStrike">
              <a:solidFill>
                <a:srgbClr val="017A87"/>
              </a:solidFill>
              <a:latin typeface="Arial"/>
              <a:ea typeface="Arial"/>
              <a:cs typeface="Arial"/>
              <a:sym typeface="Arial"/>
            </a:endParaRPr>
          </a:p>
        </p:txBody>
      </p:sp>
      <p:pic>
        <p:nvPicPr>
          <p:cNvPr id="693" name="Google Shape;693;p10"/>
          <p:cNvPicPr preferRelativeResize="0"/>
          <p:nvPr/>
        </p:nvPicPr>
        <p:blipFill rotWithShape="1">
          <a:blip r:embed="rId5">
            <a:alphaModFix/>
          </a:blip>
          <a:srcRect b="0" l="0" r="0" t="0"/>
          <a:stretch/>
        </p:blipFill>
        <p:spPr>
          <a:xfrm>
            <a:off x="200891" y="3036419"/>
            <a:ext cx="4060484" cy="4060484"/>
          </a:xfrm>
          <a:prstGeom prst="rect">
            <a:avLst/>
          </a:prstGeom>
          <a:noFill/>
          <a:ln>
            <a:noFill/>
          </a:ln>
        </p:spPr>
      </p:pic>
      <p:sp>
        <p:nvSpPr>
          <p:cNvPr id="694" name="Google Shape;694;p10"/>
          <p:cNvSpPr txBox="1"/>
          <p:nvPr/>
        </p:nvSpPr>
        <p:spPr>
          <a:xfrm>
            <a:off x="357317" y="1700713"/>
            <a:ext cx="4309881" cy="18928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Koordinasi dan Konsolidasi</a:t>
            </a:r>
            <a:endParaRPr b="1" i="0" sz="2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Calibri"/>
              <a:ea typeface="Calibri"/>
              <a:cs typeface="Calibri"/>
              <a:sym typeface="Calibri"/>
            </a:endParaRPr>
          </a:p>
          <a:p>
            <a:pPr indent="-268288" lvl="0" marL="268288"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Pemerintah Daerah </a:t>
            </a:r>
            <a:r>
              <a:rPr b="0" i="0" lang="en-US" sz="1800" u="none" cap="none" strike="noStrike">
                <a:solidFill>
                  <a:schemeClr val="dk1"/>
                </a:solidFill>
                <a:latin typeface="Calibri"/>
                <a:ea typeface="Calibri"/>
                <a:cs typeface="Calibri"/>
                <a:sym typeface="Calibri"/>
              </a:rPr>
              <a:t>untuk dukungan Sosialisasi</a:t>
            </a:r>
            <a:endParaRPr b="0" i="0" sz="1800" u="none" cap="none" strike="noStrike">
              <a:solidFill>
                <a:schemeClr val="dk1"/>
              </a:solidFill>
              <a:latin typeface="Calibri"/>
              <a:ea typeface="Calibri"/>
              <a:cs typeface="Calibri"/>
              <a:sym typeface="Calibri"/>
            </a:endParaRPr>
          </a:p>
          <a:p>
            <a:pPr indent="-268288" lvl="0" marL="268288" marR="0" rtl="0" algn="l">
              <a:lnSpc>
                <a:spcPct val="100000"/>
              </a:lnSpc>
              <a:spcBef>
                <a:spcPts val="60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Pengelola Pesantren/</a:t>
            </a:r>
            <a:r>
              <a:rPr b="1" i="1" lang="en-US" sz="1800" u="none" cap="none" strike="noStrike">
                <a:solidFill>
                  <a:schemeClr val="dk1"/>
                </a:solidFill>
                <a:latin typeface="Calibri"/>
                <a:ea typeface="Calibri"/>
                <a:cs typeface="Calibri"/>
                <a:sym typeface="Calibri"/>
              </a:rPr>
              <a:t>Boarding</a:t>
            </a:r>
            <a:r>
              <a:rPr b="1" i="0" lang="en-US" sz="1800" u="none" cap="none" strike="noStrike">
                <a:solidFill>
                  <a:schemeClr val="dk1"/>
                </a:solidFill>
                <a:latin typeface="Calibri"/>
                <a:ea typeface="Calibri"/>
                <a:cs typeface="Calibri"/>
                <a:sym typeface="Calibri"/>
              </a:rPr>
              <a:t> School </a:t>
            </a:r>
            <a:r>
              <a:rPr b="0" i="0" lang="en-US" sz="1800" u="none" cap="none" strike="noStrike">
                <a:solidFill>
                  <a:schemeClr val="dk1"/>
                </a:solidFill>
                <a:latin typeface="Calibri"/>
                <a:ea typeface="Calibri"/>
                <a:cs typeface="Calibri"/>
                <a:sym typeface="Calibri"/>
              </a:rPr>
              <a:t>untuk dukungan akses </a:t>
            </a:r>
            <a:endParaRPr b="0" i="0" sz="1800" u="none" cap="none" strike="noStrike">
              <a:solidFill>
                <a:schemeClr val="dk1"/>
              </a:solidFill>
              <a:latin typeface="Calibri"/>
              <a:ea typeface="Calibri"/>
              <a:cs typeface="Calibri"/>
              <a:sym typeface="Calibri"/>
            </a:endParaRPr>
          </a:p>
        </p:txBody>
      </p:sp>
      <p:sp>
        <p:nvSpPr>
          <p:cNvPr id="695" name="Google Shape;695;p10"/>
          <p:cNvSpPr txBox="1"/>
          <p:nvPr/>
        </p:nvSpPr>
        <p:spPr>
          <a:xfrm>
            <a:off x="140328" y="5033"/>
            <a:ext cx="7391181"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Libre Franklin Medium"/>
                <a:ea typeface="Libre Franklin Medium"/>
                <a:cs typeface="Libre Franklin Medium"/>
                <a:sym typeface="Libre Franklin Medium"/>
              </a:rPr>
              <a:t>MEKANISME PENDATAAN</a:t>
            </a:r>
            <a:endParaRPr b="0" i="0" sz="3800" u="none" cap="none" strike="noStrike">
              <a:solidFill>
                <a:schemeClr val="lt1"/>
              </a:solidFill>
              <a:latin typeface="Libre Franklin Medium"/>
              <a:ea typeface="Libre Franklin Medium"/>
              <a:cs typeface="Libre Franklin Medium"/>
              <a:sym typeface="Libre Franklin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
          <p:cNvSpPr/>
          <p:nvPr/>
        </p:nvSpPr>
        <p:spPr>
          <a:xfrm flipH="1" rot="5400000">
            <a:off x="1666563" y="42486"/>
            <a:ext cx="425181" cy="3781465"/>
          </a:xfrm>
          <a:prstGeom prst="round2SameRect">
            <a:avLst>
              <a:gd fmla="val 50000" name="adj1"/>
              <a:gd fmla="val 0" name="adj2"/>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1" name="Google Shape;701;p11"/>
          <p:cNvSpPr/>
          <p:nvPr/>
        </p:nvSpPr>
        <p:spPr>
          <a:xfrm flipH="1">
            <a:off x="6008614" y="4879438"/>
            <a:ext cx="5843051" cy="1201642"/>
          </a:xfrm>
          <a:prstGeom prst="homePlate">
            <a:avLst>
              <a:gd fmla="val 44050" name="adj"/>
            </a:avLst>
          </a:prstGeom>
          <a:solidFill>
            <a:srgbClr val="008F9E">
              <a:alpha val="5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2" name="Google Shape;702;p11"/>
          <p:cNvSpPr/>
          <p:nvPr/>
        </p:nvSpPr>
        <p:spPr>
          <a:xfrm flipH="1">
            <a:off x="6095998" y="4856532"/>
            <a:ext cx="5843049" cy="1247449"/>
          </a:xfrm>
          <a:prstGeom prst="homePlate">
            <a:avLst>
              <a:gd fmla="val 44050"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3" name="Google Shape;703;p11"/>
          <p:cNvSpPr/>
          <p:nvPr/>
        </p:nvSpPr>
        <p:spPr>
          <a:xfrm>
            <a:off x="5232442" y="1803801"/>
            <a:ext cx="6163439" cy="2743078"/>
          </a:xfrm>
          <a:prstGeom prst="homePlate">
            <a:avLst>
              <a:gd fmla="val 44050" name="adj"/>
            </a:avLst>
          </a:prstGeom>
          <a:solidFill>
            <a:srgbClr val="008F9E">
              <a:alpha val="5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4" name="Google Shape;704;p11"/>
          <p:cNvSpPr/>
          <p:nvPr/>
        </p:nvSpPr>
        <p:spPr>
          <a:xfrm>
            <a:off x="4976960" y="1777094"/>
            <a:ext cx="6340282" cy="2779915"/>
          </a:xfrm>
          <a:prstGeom prst="homePlate">
            <a:avLst>
              <a:gd fmla="val 44050"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5" name="Google Shape;705;p11"/>
          <p:cNvSpPr/>
          <p:nvPr/>
        </p:nvSpPr>
        <p:spPr>
          <a:xfrm>
            <a:off x="10335490" y="6526384"/>
            <a:ext cx="1856510" cy="331616"/>
          </a:xfrm>
          <a:prstGeom prst="rect">
            <a:avLst/>
          </a:prstGeom>
          <a:solidFill>
            <a:srgbClr val="00A5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6" name="Google Shape;706;p11"/>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7" name="Google Shape;707;p1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708" name="Google Shape;708;p11"/>
          <p:cNvGrpSpPr/>
          <p:nvPr/>
        </p:nvGrpSpPr>
        <p:grpSpPr>
          <a:xfrm>
            <a:off x="-659757" y="95126"/>
            <a:ext cx="437309" cy="3187665"/>
            <a:chOff x="-659757" y="95126"/>
            <a:chExt cx="437309" cy="3187665"/>
          </a:xfrm>
        </p:grpSpPr>
        <p:sp>
          <p:nvSpPr>
            <p:cNvPr id="709" name="Google Shape;709;p11"/>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0" name="Google Shape;710;p11"/>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1" name="Google Shape;711;p11"/>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2" name="Google Shape;712;p11"/>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3" name="Google Shape;713;p11"/>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14" name="Google Shape;714;p11"/>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5" name="Google Shape;715;p11"/>
          <p:cNvSpPr/>
          <p:nvPr/>
        </p:nvSpPr>
        <p:spPr>
          <a:xfrm>
            <a:off x="-11576" y="-49066"/>
            <a:ext cx="6855991"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6" name="Google Shape;716;p11"/>
          <p:cNvSpPr/>
          <p:nvPr/>
        </p:nvSpPr>
        <p:spPr>
          <a:xfrm>
            <a:off x="0" y="1104900"/>
            <a:ext cx="12192000" cy="317442"/>
          </a:xfrm>
          <a:prstGeom prst="rect">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7" name="Google Shape;717;p11"/>
          <p:cNvSpPr txBox="1"/>
          <p:nvPr/>
        </p:nvSpPr>
        <p:spPr>
          <a:xfrm>
            <a:off x="964107" y="972387"/>
            <a:ext cx="1010892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PENGHUNI PANTI JIWA, PANTI ASUHAN, PANTI JOMPO ATAU SEJENISNYA</a:t>
            </a:r>
            <a:endParaRPr b="0" i="0" sz="2000" u="none" cap="none" strike="noStrike">
              <a:solidFill>
                <a:schemeClr val="dk1"/>
              </a:solidFill>
              <a:latin typeface="Calibri"/>
              <a:ea typeface="Calibri"/>
              <a:cs typeface="Calibri"/>
              <a:sym typeface="Calibri"/>
            </a:endParaRPr>
          </a:p>
        </p:txBody>
      </p:sp>
      <p:sp>
        <p:nvSpPr>
          <p:cNvPr id="718" name="Google Shape;718;p11"/>
          <p:cNvSpPr txBox="1"/>
          <p:nvPr/>
        </p:nvSpPr>
        <p:spPr>
          <a:xfrm>
            <a:off x="343356" y="1718063"/>
            <a:ext cx="4309881" cy="17235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Koordinasi dan Konsolidasi</a:t>
            </a:r>
            <a:endParaRPr b="1" i="0" sz="2000" u="none" cap="none" strike="noStrike">
              <a:solidFill>
                <a:schemeClr val="lt1"/>
              </a:solidFill>
              <a:latin typeface="Calibri"/>
              <a:ea typeface="Calibri"/>
              <a:cs typeface="Calibri"/>
              <a:sym typeface="Calibri"/>
            </a:endParaRPr>
          </a:p>
          <a:p>
            <a:pPr indent="0" lvl="0" marL="0" marR="0" rtl="0" algn="l">
              <a:lnSpc>
                <a:spcPct val="100000"/>
              </a:lnSpc>
              <a:spcBef>
                <a:spcPts val="150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Kemensos/ Dinas Sosial</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chemeClr val="dk1"/>
                </a:solidFill>
                <a:latin typeface="Calibri"/>
                <a:ea typeface="Calibri"/>
                <a:cs typeface="Calibri"/>
                <a:sym typeface="Calibri"/>
              </a:rPr>
              <a:t>(Mengoordinasikan instansi dibawahnya untuk menyediakan daftar panti jiwa, panti asuhan, panti jompo, atau sejenisnya)</a:t>
            </a:r>
            <a:endParaRPr b="0" i="1" sz="1600" u="none" cap="none" strike="noStrike">
              <a:solidFill>
                <a:schemeClr val="dk1"/>
              </a:solidFill>
              <a:latin typeface="Calibri"/>
              <a:ea typeface="Calibri"/>
              <a:cs typeface="Calibri"/>
              <a:sym typeface="Calibri"/>
            </a:endParaRPr>
          </a:p>
        </p:txBody>
      </p:sp>
      <p:cxnSp>
        <p:nvCxnSpPr>
          <p:cNvPr id="719" name="Google Shape;719;p11"/>
          <p:cNvCxnSpPr/>
          <p:nvPr/>
        </p:nvCxnSpPr>
        <p:spPr>
          <a:xfrm>
            <a:off x="4548303" y="1665027"/>
            <a:ext cx="0" cy="4616426"/>
          </a:xfrm>
          <a:prstGeom prst="straightConnector1">
            <a:avLst/>
          </a:prstGeom>
          <a:noFill/>
          <a:ln cap="flat" cmpd="sng" w="9525">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cxnSp>
      <p:pic>
        <p:nvPicPr>
          <p:cNvPr id="720" name="Google Shape;720;p11"/>
          <p:cNvPicPr preferRelativeResize="0"/>
          <p:nvPr/>
        </p:nvPicPr>
        <p:blipFill rotWithShape="1">
          <a:blip r:embed="rId3">
            <a:alphaModFix/>
          </a:blip>
          <a:srcRect b="0" l="0" r="0" t="0"/>
          <a:stretch/>
        </p:blipFill>
        <p:spPr>
          <a:xfrm flipH="1">
            <a:off x="425244" y="3200165"/>
            <a:ext cx="3551246" cy="3551246"/>
          </a:xfrm>
          <a:prstGeom prst="rect">
            <a:avLst/>
          </a:prstGeom>
          <a:noFill/>
          <a:ln>
            <a:noFill/>
          </a:ln>
        </p:spPr>
      </p:pic>
      <p:sp>
        <p:nvSpPr>
          <p:cNvPr id="721" name="Google Shape;721;p11"/>
          <p:cNvSpPr/>
          <p:nvPr/>
        </p:nvSpPr>
        <p:spPr>
          <a:xfrm>
            <a:off x="5141782" y="1825236"/>
            <a:ext cx="5094040" cy="273177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Penghuni Panti Jiwa, Panti Asuhan, Panti Jompo atau sejenisnya yang sudah tinggal selama </a:t>
            </a:r>
            <a:r>
              <a:rPr b="1" i="0" lang="en-US" sz="1600" u="none" cap="none" strike="noStrike">
                <a:solidFill>
                  <a:srgbClr val="000000"/>
                </a:solidFill>
                <a:latin typeface="Calibri"/>
                <a:ea typeface="Calibri"/>
                <a:cs typeface="Calibri"/>
                <a:sym typeface="Calibri"/>
              </a:rPr>
              <a:t>1 tahun atau lebih </a:t>
            </a:r>
            <a:r>
              <a:rPr b="0" i="0" lang="en-US" sz="1600" u="none" cap="none" strike="noStrike">
                <a:solidFill>
                  <a:srgbClr val="000000"/>
                </a:solidFill>
                <a:latin typeface="Calibri"/>
                <a:ea typeface="Calibri"/>
                <a:cs typeface="Calibri"/>
                <a:sym typeface="Calibri"/>
              </a:rPr>
              <a:t>atau tinggal kurang dari 1 tahun dan </a:t>
            </a:r>
            <a:r>
              <a:rPr b="1" i="0" lang="en-US" sz="1600" u="none" cap="none" strike="noStrike">
                <a:solidFill>
                  <a:srgbClr val="000000"/>
                </a:solidFill>
                <a:latin typeface="Calibri"/>
                <a:ea typeface="Calibri"/>
                <a:cs typeface="Calibri"/>
                <a:sym typeface="Calibri"/>
              </a:rPr>
              <a:t>diperkirakan akan tinggal 1 tahun atau lebih </a:t>
            </a:r>
            <a:r>
              <a:rPr b="0" i="0" lang="en-US" sz="1600" u="none" cap="none" strike="noStrike">
                <a:solidFill>
                  <a:srgbClr val="000000"/>
                </a:solidFill>
                <a:latin typeface="Calibri"/>
                <a:ea typeface="Calibri"/>
                <a:cs typeface="Calibri"/>
                <a:sym typeface="Calibri"/>
              </a:rPr>
              <a:t>maka didata oleh </a:t>
            </a:r>
            <a:r>
              <a:rPr b="1" i="0" lang="en-US" sz="1600" u="none" cap="none" strike="noStrike">
                <a:solidFill>
                  <a:srgbClr val="000000"/>
                </a:solidFill>
                <a:latin typeface="Calibri"/>
                <a:ea typeface="Calibri"/>
                <a:cs typeface="Calibri"/>
                <a:sym typeface="Calibri"/>
              </a:rPr>
              <a:t>PPL berpengalaman </a:t>
            </a:r>
            <a:r>
              <a:rPr b="0" i="0" lang="en-US" sz="1600" u="none" cap="none" strike="noStrike">
                <a:solidFill>
                  <a:srgbClr val="000000"/>
                </a:solidFill>
                <a:latin typeface="Calibri"/>
                <a:ea typeface="Calibri"/>
                <a:cs typeface="Calibri"/>
                <a:sym typeface="Calibri"/>
              </a:rPr>
              <a:t>dengan menggunakan </a:t>
            </a:r>
            <a:r>
              <a:rPr b="1" i="0" lang="en-US" sz="1600" u="none" cap="none" strike="noStrike">
                <a:solidFill>
                  <a:srgbClr val="000000"/>
                </a:solidFill>
                <a:latin typeface="Calibri"/>
                <a:ea typeface="Calibri"/>
                <a:cs typeface="Calibri"/>
                <a:sym typeface="Calibri"/>
              </a:rPr>
              <a:t>kuesioner REGSOSEK22-XK. </a:t>
            </a:r>
            <a:endParaRPr b="0" i="0" sz="1400" u="none" cap="none" strike="noStrike">
              <a:solidFill>
                <a:srgbClr val="000000"/>
              </a:solidFill>
              <a:latin typeface="Arial"/>
              <a:ea typeface="Arial"/>
              <a:cs typeface="Arial"/>
              <a:sym typeface="Arial"/>
            </a:endParaRPr>
          </a:p>
          <a:p>
            <a:pPr indent="-285750" lvl="0" marL="285750" marR="0" rtl="0" algn="l">
              <a:lnSpc>
                <a:spcPct val="12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Penghuni yang tinggal </a:t>
            </a:r>
            <a:r>
              <a:rPr b="1" i="0" lang="en-US" sz="1600" u="none" cap="none" strike="noStrike">
                <a:solidFill>
                  <a:srgbClr val="000000"/>
                </a:solidFill>
                <a:latin typeface="Calibri"/>
                <a:ea typeface="Calibri"/>
                <a:cs typeface="Calibri"/>
                <a:sym typeface="Calibri"/>
              </a:rPr>
              <a:t>kurang dari 1 tahun </a:t>
            </a:r>
            <a:r>
              <a:rPr b="0" i="0" lang="en-US" sz="1600" u="none" cap="none" strike="noStrike">
                <a:solidFill>
                  <a:srgbClr val="000000"/>
                </a:solidFill>
                <a:latin typeface="Calibri"/>
                <a:ea typeface="Calibri"/>
                <a:cs typeface="Calibri"/>
                <a:sym typeface="Calibri"/>
              </a:rPr>
              <a:t>di data oleh </a:t>
            </a:r>
            <a:r>
              <a:rPr b="1" i="0" lang="en-US" sz="1600" u="none" cap="none" strike="noStrike">
                <a:solidFill>
                  <a:srgbClr val="000000"/>
                </a:solidFill>
                <a:latin typeface="Calibri"/>
                <a:ea typeface="Calibri"/>
                <a:cs typeface="Calibri"/>
                <a:sym typeface="Calibri"/>
              </a:rPr>
              <a:t>PPL di rumah keluarganya</a:t>
            </a:r>
            <a:r>
              <a:rPr b="0" i="0" lang="en-US" sz="1600" u="none" cap="none" strike="noStrike">
                <a:solidFill>
                  <a:srgbClr val="000000"/>
                </a:solidFill>
                <a:latin typeface="Calibri"/>
                <a:ea typeface="Calibri"/>
                <a:cs typeface="Calibri"/>
                <a:sym typeface="Calibri"/>
              </a:rPr>
              <a:t> menggunakan </a:t>
            </a:r>
            <a:r>
              <a:rPr b="1" i="0" lang="en-US" sz="1600" u="none" cap="none" strike="noStrike">
                <a:solidFill>
                  <a:srgbClr val="000000"/>
                </a:solidFill>
                <a:latin typeface="Calibri"/>
                <a:ea typeface="Calibri"/>
                <a:cs typeface="Calibri"/>
                <a:sym typeface="Calibri"/>
              </a:rPr>
              <a:t>kuesioner REGSOSEK22-K</a:t>
            </a:r>
            <a:endParaRPr b="1" i="0" sz="1600" u="none" cap="none" strike="noStrike">
              <a:solidFill>
                <a:schemeClr val="dk1"/>
              </a:solidFill>
              <a:latin typeface="Calibri"/>
              <a:ea typeface="Calibri"/>
              <a:cs typeface="Calibri"/>
              <a:sym typeface="Calibri"/>
            </a:endParaRPr>
          </a:p>
        </p:txBody>
      </p:sp>
      <p:sp>
        <p:nvSpPr>
          <p:cNvPr id="722" name="Google Shape;722;p11"/>
          <p:cNvSpPr/>
          <p:nvPr/>
        </p:nvSpPr>
        <p:spPr>
          <a:xfrm>
            <a:off x="6496694" y="4879438"/>
            <a:ext cx="5204071" cy="1224951"/>
          </a:xfrm>
          <a:prstGeom prst="rect">
            <a:avLst/>
          </a:prstGeom>
          <a:noFill/>
          <a:ln>
            <a:noFill/>
          </a:ln>
        </p:spPr>
        <p:txBody>
          <a:bodyPr anchorCtr="0" anchor="t" bIns="45700" lIns="91425" spcFirstLastPara="1" rIns="91425" wrap="square" tIns="45700">
            <a:spAutoFit/>
          </a:bodyPr>
          <a:lstStyle/>
          <a:p>
            <a:pPr indent="0" lvl="0" marL="269875" marR="0" rtl="0" algn="just">
              <a:lnSpc>
                <a:spcPct val="115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Keluarga penjaga atau pengurus yang bertempat tinggal di lingkungan panti jiwa, panti asuhan, panti jompo, atau sejenisnya didata oleh </a:t>
            </a:r>
            <a:r>
              <a:rPr b="1" i="0" lang="en-US" sz="1600" u="none" cap="none" strike="noStrike">
                <a:solidFill>
                  <a:srgbClr val="000000"/>
                </a:solidFill>
                <a:latin typeface="Calibri"/>
                <a:ea typeface="Calibri"/>
                <a:cs typeface="Calibri"/>
                <a:sym typeface="Calibri"/>
              </a:rPr>
              <a:t>PPL berpengalaman</a:t>
            </a:r>
            <a:r>
              <a:rPr b="0" i="0" lang="en-US" sz="1600" u="none" cap="none" strike="noStrike">
                <a:solidFill>
                  <a:srgbClr val="000000"/>
                </a:solidFill>
                <a:latin typeface="Calibri"/>
                <a:ea typeface="Calibri"/>
                <a:cs typeface="Calibri"/>
                <a:sym typeface="Calibri"/>
              </a:rPr>
              <a:t> dengan menggunakan </a:t>
            </a:r>
            <a:r>
              <a:rPr b="1" i="0" lang="en-US" sz="1600" u="none" cap="none" strike="noStrike">
                <a:solidFill>
                  <a:srgbClr val="000000"/>
                </a:solidFill>
                <a:latin typeface="Calibri"/>
                <a:ea typeface="Calibri"/>
                <a:cs typeface="Calibri"/>
                <a:sym typeface="Calibri"/>
              </a:rPr>
              <a:t>kuesioner REGSOSEK22-K</a:t>
            </a:r>
            <a:r>
              <a:rPr b="0" i="0" lang="en-US" sz="1600" u="none" cap="none" strike="noStrike">
                <a:solidFill>
                  <a:srgbClr val="000000"/>
                </a:solidFill>
                <a:latin typeface="Calibri"/>
                <a:ea typeface="Calibri"/>
                <a:cs typeface="Calibri"/>
                <a:sym typeface="Calibri"/>
              </a:rPr>
              <a:t>.</a:t>
            </a:r>
            <a:endParaRPr b="0" i="0" sz="1600" u="none" cap="none" strike="noStrike">
              <a:solidFill>
                <a:schemeClr val="dk1"/>
              </a:solidFill>
              <a:latin typeface="Calibri"/>
              <a:ea typeface="Calibri"/>
              <a:cs typeface="Calibri"/>
              <a:sym typeface="Calibri"/>
            </a:endParaRPr>
          </a:p>
        </p:txBody>
      </p:sp>
      <p:pic>
        <p:nvPicPr>
          <p:cNvPr id="723" name="Google Shape;723;p11"/>
          <p:cNvPicPr preferRelativeResize="0"/>
          <p:nvPr/>
        </p:nvPicPr>
        <p:blipFill rotWithShape="1">
          <a:blip r:embed="rId4">
            <a:alphaModFix/>
          </a:blip>
          <a:srcRect b="0" l="0" r="0" t="0"/>
          <a:stretch/>
        </p:blipFill>
        <p:spPr>
          <a:xfrm>
            <a:off x="10244932" y="2414652"/>
            <a:ext cx="1494030" cy="1494030"/>
          </a:xfrm>
          <a:prstGeom prst="rect">
            <a:avLst/>
          </a:prstGeom>
          <a:noFill/>
          <a:ln>
            <a:noFill/>
          </a:ln>
        </p:spPr>
      </p:pic>
      <p:pic>
        <p:nvPicPr>
          <p:cNvPr id="724" name="Google Shape;724;p11"/>
          <p:cNvPicPr preferRelativeResize="0"/>
          <p:nvPr/>
        </p:nvPicPr>
        <p:blipFill rotWithShape="1">
          <a:blip r:embed="rId5">
            <a:alphaModFix/>
          </a:blip>
          <a:srcRect b="0" l="0" r="0" t="0"/>
          <a:stretch/>
        </p:blipFill>
        <p:spPr>
          <a:xfrm>
            <a:off x="4949000" y="4879438"/>
            <a:ext cx="1116627" cy="1224543"/>
          </a:xfrm>
          <a:prstGeom prst="rect">
            <a:avLst/>
          </a:prstGeom>
          <a:noFill/>
          <a:ln>
            <a:noFill/>
          </a:ln>
        </p:spPr>
      </p:pic>
      <p:sp>
        <p:nvSpPr>
          <p:cNvPr id="725" name="Google Shape;725;p11"/>
          <p:cNvSpPr txBox="1"/>
          <p:nvPr/>
        </p:nvSpPr>
        <p:spPr>
          <a:xfrm>
            <a:off x="140328" y="5033"/>
            <a:ext cx="7391181"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Libre Franklin Medium"/>
                <a:ea typeface="Libre Franklin Medium"/>
                <a:cs typeface="Libre Franklin Medium"/>
                <a:sym typeface="Libre Franklin Medium"/>
              </a:rPr>
              <a:t>MEKANISME PENDATAAN</a:t>
            </a:r>
            <a:endParaRPr b="0" i="0" sz="3800" u="none" cap="none" strike="noStrike">
              <a:solidFill>
                <a:schemeClr val="lt1"/>
              </a:solidFill>
              <a:latin typeface="Libre Franklin Medium"/>
              <a:ea typeface="Libre Franklin Medium"/>
              <a:cs typeface="Libre Franklin Medium"/>
              <a:sym typeface="Libre Franklin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1" name="Google Shape;731;p12"/>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2" name="Google Shape;732;p1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733" name="Google Shape;733;p12"/>
          <p:cNvGrpSpPr/>
          <p:nvPr/>
        </p:nvGrpSpPr>
        <p:grpSpPr>
          <a:xfrm>
            <a:off x="-659757" y="95126"/>
            <a:ext cx="437309" cy="3187665"/>
            <a:chOff x="-659757" y="95126"/>
            <a:chExt cx="437309" cy="3187665"/>
          </a:xfrm>
        </p:grpSpPr>
        <p:sp>
          <p:nvSpPr>
            <p:cNvPr id="734" name="Google Shape;734;p12"/>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5" name="Google Shape;735;p12"/>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6" name="Google Shape;736;p12"/>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7" name="Google Shape;737;p12"/>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8" name="Google Shape;738;p12"/>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39" name="Google Shape;739;p12"/>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0" name="Google Shape;740;p12"/>
          <p:cNvSpPr/>
          <p:nvPr/>
        </p:nvSpPr>
        <p:spPr>
          <a:xfrm>
            <a:off x="-11576" y="-49066"/>
            <a:ext cx="6855991"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1" name="Google Shape;741;p12"/>
          <p:cNvSpPr/>
          <p:nvPr/>
        </p:nvSpPr>
        <p:spPr>
          <a:xfrm>
            <a:off x="0" y="1104900"/>
            <a:ext cx="12192000" cy="317442"/>
          </a:xfrm>
          <a:prstGeom prst="rect">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2" name="Google Shape;742;p12"/>
          <p:cNvSpPr txBox="1"/>
          <p:nvPr/>
        </p:nvSpPr>
        <p:spPr>
          <a:xfrm>
            <a:off x="3505163" y="960509"/>
            <a:ext cx="469218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PASIEN RUMAH SAKIT JIWA (RSJ)</a:t>
            </a:r>
            <a:endParaRPr b="0" i="0" sz="2000" u="none" cap="none" strike="noStrike">
              <a:solidFill>
                <a:schemeClr val="dk1"/>
              </a:solidFill>
              <a:latin typeface="Calibri"/>
              <a:ea typeface="Calibri"/>
              <a:cs typeface="Calibri"/>
              <a:sym typeface="Calibri"/>
            </a:endParaRPr>
          </a:p>
        </p:txBody>
      </p:sp>
      <p:sp>
        <p:nvSpPr>
          <p:cNvPr id="743" name="Google Shape;743;p12"/>
          <p:cNvSpPr/>
          <p:nvPr/>
        </p:nvSpPr>
        <p:spPr>
          <a:xfrm flipH="1" rot="5400000">
            <a:off x="1571568" y="137485"/>
            <a:ext cx="437311" cy="3603601"/>
          </a:xfrm>
          <a:prstGeom prst="round2SameRect">
            <a:avLst>
              <a:gd fmla="val 50000" name="adj1"/>
              <a:gd fmla="val 0" name="adj2"/>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 name="Google Shape;744;p12"/>
          <p:cNvSpPr txBox="1"/>
          <p:nvPr/>
        </p:nvSpPr>
        <p:spPr>
          <a:xfrm>
            <a:off x="315271" y="1734277"/>
            <a:ext cx="4309881" cy="17235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Koordinasi dan Konsolidasi</a:t>
            </a:r>
            <a:endParaRPr b="1" i="0" sz="2000" u="none" cap="none" strike="noStrike">
              <a:solidFill>
                <a:schemeClr val="lt1"/>
              </a:solidFill>
              <a:latin typeface="Calibri"/>
              <a:ea typeface="Calibri"/>
              <a:cs typeface="Calibri"/>
              <a:sym typeface="Calibri"/>
            </a:endParaRPr>
          </a:p>
          <a:p>
            <a:pPr indent="0" lvl="0" marL="0" marR="0" rtl="0" algn="l">
              <a:lnSpc>
                <a:spcPct val="100000"/>
              </a:lnSpc>
              <a:spcBef>
                <a:spcPts val="180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Kemenkes dan Dinas Kesehatan</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chemeClr val="dk1"/>
                </a:solidFill>
                <a:latin typeface="Calibri"/>
                <a:ea typeface="Calibri"/>
                <a:cs typeface="Calibri"/>
                <a:sym typeface="Calibri"/>
              </a:rPr>
              <a:t>(Mengoordinasikan instansi di bawahnya untuk menyediakan daftar RSJ dan pasien yang tinggal 1tahun/lebih)</a:t>
            </a:r>
            <a:endParaRPr b="0" i="1" sz="1600" u="none" cap="none" strike="noStrike">
              <a:solidFill>
                <a:schemeClr val="dk1"/>
              </a:solidFill>
              <a:latin typeface="Calibri"/>
              <a:ea typeface="Calibri"/>
              <a:cs typeface="Calibri"/>
              <a:sym typeface="Calibri"/>
            </a:endParaRPr>
          </a:p>
        </p:txBody>
      </p:sp>
      <p:cxnSp>
        <p:nvCxnSpPr>
          <p:cNvPr id="745" name="Google Shape;745;p12"/>
          <p:cNvCxnSpPr/>
          <p:nvPr/>
        </p:nvCxnSpPr>
        <p:spPr>
          <a:xfrm>
            <a:off x="4548303" y="1665027"/>
            <a:ext cx="0" cy="4616426"/>
          </a:xfrm>
          <a:prstGeom prst="straightConnector1">
            <a:avLst/>
          </a:prstGeom>
          <a:noFill/>
          <a:ln cap="flat" cmpd="sng" w="9525">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746" name="Google Shape;746;p12"/>
          <p:cNvSpPr/>
          <p:nvPr/>
        </p:nvSpPr>
        <p:spPr>
          <a:xfrm flipH="1">
            <a:off x="6010860" y="4879438"/>
            <a:ext cx="5843049" cy="1201642"/>
          </a:xfrm>
          <a:prstGeom prst="homePlate">
            <a:avLst>
              <a:gd fmla="val 44050" name="adj"/>
            </a:avLst>
          </a:prstGeom>
          <a:solidFill>
            <a:srgbClr val="0092A1">
              <a:alpha val="5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7" name="Google Shape;747;p12"/>
          <p:cNvSpPr/>
          <p:nvPr/>
        </p:nvSpPr>
        <p:spPr>
          <a:xfrm flipH="1">
            <a:off x="6095999" y="4856532"/>
            <a:ext cx="5843048" cy="1247449"/>
          </a:xfrm>
          <a:prstGeom prst="homePlate">
            <a:avLst>
              <a:gd fmla="val 44050"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 name="Google Shape;748;p12"/>
          <p:cNvSpPr/>
          <p:nvPr/>
        </p:nvSpPr>
        <p:spPr>
          <a:xfrm>
            <a:off x="5230198" y="1803801"/>
            <a:ext cx="6163439" cy="2743078"/>
          </a:xfrm>
          <a:prstGeom prst="homePlate">
            <a:avLst>
              <a:gd fmla="val 44050" name="adj"/>
            </a:avLst>
          </a:prstGeom>
          <a:solidFill>
            <a:srgbClr val="0C7B93">
              <a:alpha val="5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9" name="Google Shape;749;p12"/>
          <p:cNvSpPr/>
          <p:nvPr/>
        </p:nvSpPr>
        <p:spPr>
          <a:xfrm>
            <a:off x="4976960" y="1777094"/>
            <a:ext cx="6340282" cy="2779915"/>
          </a:xfrm>
          <a:prstGeom prst="homePlate">
            <a:avLst>
              <a:gd fmla="val 44050"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0" name="Google Shape;750;p12"/>
          <p:cNvSpPr/>
          <p:nvPr/>
        </p:nvSpPr>
        <p:spPr>
          <a:xfrm>
            <a:off x="5161958" y="1924300"/>
            <a:ext cx="5094040" cy="251325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2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Pasien RSJ yang telah dirawat selama </a:t>
            </a:r>
            <a:r>
              <a:rPr b="1" i="0" lang="en-US" sz="1600" u="none" cap="none" strike="noStrike">
                <a:solidFill>
                  <a:srgbClr val="000000"/>
                </a:solidFill>
                <a:latin typeface="Calibri"/>
                <a:ea typeface="Calibri"/>
                <a:cs typeface="Calibri"/>
                <a:sym typeface="Calibri"/>
              </a:rPr>
              <a:t>1 tahun atau lebih </a:t>
            </a:r>
            <a:r>
              <a:rPr b="0" i="0" lang="en-US" sz="1600" u="none" cap="none" strike="noStrike">
                <a:solidFill>
                  <a:srgbClr val="000000"/>
                </a:solidFill>
                <a:latin typeface="Calibri"/>
                <a:ea typeface="Calibri"/>
                <a:cs typeface="Calibri"/>
                <a:sym typeface="Calibri"/>
              </a:rPr>
              <a:t>atau tinggal kurang dari 1 tahun dan </a:t>
            </a:r>
            <a:r>
              <a:rPr b="1" i="0" lang="en-US" sz="1600" u="none" cap="none" strike="noStrike">
                <a:solidFill>
                  <a:srgbClr val="000000"/>
                </a:solidFill>
                <a:latin typeface="Calibri"/>
                <a:ea typeface="Calibri"/>
                <a:cs typeface="Calibri"/>
                <a:sym typeface="Calibri"/>
              </a:rPr>
              <a:t>diperkirakan akan tinggal 1 tahun atau lebih</a:t>
            </a:r>
            <a:r>
              <a:rPr b="0" i="0" lang="en-US" sz="1600" u="none" cap="none" strike="noStrike">
                <a:solidFill>
                  <a:srgbClr val="000000"/>
                </a:solidFill>
                <a:latin typeface="Calibri"/>
                <a:ea typeface="Calibri"/>
                <a:cs typeface="Calibri"/>
                <a:sym typeface="Calibri"/>
              </a:rPr>
              <a:t> maka didata oleh</a:t>
            </a:r>
            <a:r>
              <a:rPr b="1" i="0" lang="en-US" sz="1600" u="none" cap="none" strike="noStrike">
                <a:solidFill>
                  <a:srgbClr val="000000"/>
                </a:solidFill>
                <a:latin typeface="Calibri"/>
                <a:ea typeface="Calibri"/>
                <a:cs typeface="Calibri"/>
                <a:sym typeface="Calibri"/>
              </a:rPr>
              <a:t> PPL berpengalaman </a:t>
            </a:r>
            <a:r>
              <a:rPr b="0" i="0" lang="en-US" sz="1600" u="none" cap="none" strike="noStrike">
                <a:solidFill>
                  <a:srgbClr val="000000"/>
                </a:solidFill>
                <a:latin typeface="Calibri"/>
                <a:ea typeface="Calibri"/>
                <a:cs typeface="Calibri"/>
                <a:sym typeface="Calibri"/>
              </a:rPr>
              <a:t>dengan menggunakan </a:t>
            </a:r>
            <a:r>
              <a:rPr b="1" i="0" lang="en-US" sz="1600" u="none" cap="none" strike="noStrike">
                <a:solidFill>
                  <a:srgbClr val="000000"/>
                </a:solidFill>
                <a:latin typeface="Calibri"/>
                <a:ea typeface="Calibri"/>
                <a:cs typeface="Calibri"/>
                <a:sym typeface="Calibri"/>
              </a:rPr>
              <a:t>kuesioner REGSOSEK22-XK. </a:t>
            </a:r>
            <a:endParaRPr b="0" i="0" sz="1400" u="none" cap="none" strike="noStrike">
              <a:solidFill>
                <a:srgbClr val="000000"/>
              </a:solidFill>
              <a:latin typeface="Arial"/>
              <a:ea typeface="Arial"/>
              <a:cs typeface="Arial"/>
              <a:sym typeface="Arial"/>
            </a:endParaRPr>
          </a:p>
          <a:p>
            <a:pPr indent="-285750" lvl="0" marL="285750" marR="0" rtl="0" algn="l">
              <a:lnSpc>
                <a:spcPct val="120000"/>
              </a:lnSpc>
              <a:spcBef>
                <a:spcPts val="600"/>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Pasien RSJ yang dirawat </a:t>
            </a:r>
            <a:r>
              <a:rPr b="1" i="0" lang="en-US" sz="1600" u="none" cap="none" strike="noStrike">
                <a:solidFill>
                  <a:srgbClr val="000000"/>
                </a:solidFill>
                <a:latin typeface="Calibri"/>
                <a:ea typeface="Calibri"/>
                <a:cs typeface="Calibri"/>
                <a:sym typeface="Calibri"/>
              </a:rPr>
              <a:t>kurang dari 1 tahun </a:t>
            </a:r>
            <a:r>
              <a:rPr b="0" i="0" lang="en-US" sz="1600" u="none" cap="none" strike="noStrike">
                <a:solidFill>
                  <a:srgbClr val="000000"/>
                </a:solidFill>
                <a:latin typeface="Calibri"/>
                <a:ea typeface="Calibri"/>
                <a:cs typeface="Calibri"/>
                <a:sym typeface="Calibri"/>
              </a:rPr>
              <a:t>didata oleh </a:t>
            </a:r>
            <a:r>
              <a:rPr b="1" i="0" lang="en-US" sz="1600" u="none" cap="none" strike="noStrike">
                <a:solidFill>
                  <a:srgbClr val="000000"/>
                </a:solidFill>
                <a:latin typeface="Calibri"/>
                <a:ea typeface="Calibri"/>
                <a:cs typeface="Calibri"/>
                <a:sym typeface="Calibri"/>
              </a:rPr>
              <a:t>PPL di rumah keluarganya </a:t>
            </a:r>
            <a:r>
              <a:rPr b="0" i="0" lang="en-US" sz="1600" u="none" cap="none" strike="noStrike">
                <a:solidFill>
                  <a:srgbClr val="000000"/>
                </a:solidFill>
                <a:latin typeface="Calibri"/>
                <a:ea typeface="Calibri"/>
                <a:cs typeface="Calibri"/>
                <a:sym typeface="Calibri"/>
              </a:rPr>
              <a:t>dengan menggunakan </a:t>
            </a:r>
            <a:r>
              <a:rPr b="1" i="0" lang="en-US" sz="1600" u="none" cap="none" strike="noStrike">
                <a:solidFill>
                  <a:srgbClr val="000000"/>
                </a:solidFill>
                <a:latin typeface="Calibri"/>
                <a:ea typeface="Calibri"/>
                <a:cs typeface="Calibri"/>
                <a:sym typeface="Calibri"/>
              </a:rPr>
              <a:t>kuesioner REGSOSEK22-K.</a:t>
            </a:r>
            <a:endParaRPr b="1" i="0" sz="1600" u="none" cap="none" strike="noStrike">
              <a:solidFill>
                <a:schemeClr val="dk1"/>
              </a:solidFill>
              <a:latin typeface="Calibri"/>
              <a:ea typeface="Calibri"/>
              <a:cs typeface="Calibri"/>
              <a:sym typeface="Calibri"/>
            </a:endParaRPr>
          </a:p>
        </p:txBody>
      </p:sp>
      <p:sp>
        <p:nvSpPr>
          <p:cNvPr id="751" name="Google Shape;751;p12"/>
          <p:cNvSpPr/>
          <p:nvPr/>
        </p:nvSpPr>
        <p:spPr>
          <a:xfrm>
            <a:off x="6496694" y="4879438"/>
            <a:ext cx="5204071" cy="1224951"/>
          </a:xfrm>
          <a:prstGeom prst="rect">
            <a:avLst/>
          </a:prstGeom>
          <a:noFill/>
          <a:ln>
            <a:noFill/>
          </a:ln>
        </p:spPr>
        <p:txBody>
          <a:bodyPr anchorCtr="0" anchor="t" bIns="45700" lIns="91425" spcFirstLastPara="1" rIns="91425" wrap="square" tIns="45700">
            <a:spAutoFit/>
          </a:bodyPr>
          <a:lstStyle/>
          <a:p>
            <a:pPr indent="0" lvl="0" marL="269875" marR="0" rtl="0" algn="just">
              <a:lnSpc>
                <a:spcPct val="115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Keluarga penjaga atau pengurus panti yang bertempat tinggal di lingkungan rumah sakit jiwa didata oleh </a:t>
            </a:r>
            <a:r>
              <a:rPr b="1" i="0" lang="en-US" sz="1600" u="none" cap="none" strike="noStrike">
                <a:solidFill>
                  <a:srgbClr val="000000"/>
                </a:solidFill>
                <a:latin typeface="Calibri"/>
                <a:ea typeface="Calibri"/>
                <a:cs typeface="Calibri"/>
                <a:sym typeface="Calibri"/>
              </a:rPr>
              <a:t>PPL berpengalaman</a:t>
            </a:r>
            <a:r>
              <a:rPr b="0" i="0" lang="en-US" sz="1600" u="none" cap="none" strike="noStrike">
                <a:solidFill>
                  <a:srgbClr val="000000"/>
                </a:solidFill>
                <a:latin typeface="Calibri"/>
                <a:ea typeface="Calibri"/>
                <a:cs typeface="Calibri"/>
                <a:sym typeface="Calibri"/>
              </a:rPr>
              <a:t> dengan menggunakan </a:t>
            </a:r>
            <a:r>
              <a:rPr b="1" i="0" lang="en-US" sz="1600" u="none" cap="none" strike="noStrike">
                <a:solidFill>
                  <a:srgbClr val="000000"/>
                </a:solidFill>
                <a:latin typeface="Calibri"/>
                <a:ea typeface="Calibri"/>
                <a:cs typeface="Calibri"/>
                <a:sym typeface="Calibri"/>
              </a:rPr>
              <a:t>kuesioner REGSOSEK22-K</a:t>
            </a:r>
            <a:r>
              <a:rPr b="0" i="0" lang="en-US" sz="1600" u="none" cap="none" strike="noStrike">
                <a:solidFill>
                  <a:srgbClr val="000000"/>
                </a:solidFill>
                <a:latin typeface="Calibri"/>
                <a:ea typeface="Calibri"/>
                <a:cs typeface="Calibri"/>
                <a:sym typeface="Calibri"/>
              </a:rPr>
              <a:t>.</a:t>
            </a:r>
            <a:endParaRPr b="0" i="0" sz="1600" u="none" cap="none" strike="noStrike">
              <a:solidFill>
                <a:schemeClr val="dk1"/>
              </a:solidFill>
              <a:latin typeface="Calibri"/>
              <a:ea typeface="Calibri"/>
              <a:cs typeface="Calibri"/>
              <a:sym typeface="Calibri"/>
            </a:endParaRPr>
          </a:p>
        </p:txBody>
      </p:sp>
      <p:pic>
        <p:nvPicPr>
          <p:cNvPr id="752" name="Google Shape;752;p12"/>
          <p:cNvPicPr preferRelativeResize="0"/>
          <p:nvPr/>
        </p:nvPicPr>
        <p:blipFill rotWithShape="1">
          <a:blip r:embed="rId3">
            <a:alphaModFix/>
          </a:blip>
          <a:srcRect b="0" l="0" r="0" t="0"/>
          <a:stretch/>
        </p:blipFill>
        <p:spPr>
          <a:xfrm>
            <a:off x="178609" y="2831834"/>
            <a:ext cx="4373209" cy="4373209"/>
          </a:xfrm>
          <a:prstGeom prst="rect">
            <a:avLst/>
          </a:prstGeom>
          <a:noFill/>
          <a:ln>
            <a:noFill/>
          </a:ln>
        </p:spPr>
      </p:pic>
      <p:pic>
        <p:nvPicPr>
          <p:cNvPr id="753" name="Google Shape;753;p12"/>
          <p:cNvPicPr preferRelativeResize="0"/>
          <p:nvPr/>
        </p:nvPicPr>
        <p:blipFill rotWithShape="1">
          <a:blip r:embed="rId4">
            <a:alphaModFix/>
          </a:blip>
          <a:srcRect b="0" l="0" r="0" t="0"/>
          <a:stretch/>
        </p:blipFill>
        <p:spPr>
          <a:xfrm>
            <a:off x="10216399" y="2222536"/>
            <a:ext cx="1722649" cy="1722649"/>
          </a:xfrm>
          <a:prstGeom prst="rect">
            <a:avLst/>
          </a:prstGeom>
          <a:noFill/>
          <a:ln>
            <a:noFill/>
          </a:ln>
        </p:spPr>
      </p:pic>
      <p:pic>
        <p:nvPicPr>
          <p:cNvPr id="754" name="Google Shape;754;p12"/>
          <p:cNvPicPr preferRelativeResize="0"/>
          <p:nvPr/>
        </p:nvPicPr>
        <p:blipFill rotWithShape="1">
          <a:blip r:embed="rId5">
            <a:alphaModFix/>
          </a:blip>
          <a:srcRect b="0" l="0" r="0" t="0"/>
          <a:stretch/>
        </p:blipFill>
        <p:spPr>
          <a:xfrm>
            <a:off x="4885616" y="4886075"/>
            <a:ext cx="1114964" cy="1201642"/>
          </a:xfrm>
          <a:prstGeom prst="rect">
            <a:avLst/>
          </a:prstGeom>
          <a:noFill/>
          <a:ln>
            <a:noFill/>
          </a:ln>
        </p:spPr>
      </p:pic>
      <p:sp>
        <p:nvSpPr>
          <p:cNvPr id="755" name="Google Shape;755;p12"/>
          <p:cNvSpPr txBox="1"/>
          <p:nvPr/>
        </p:nvSpPr>
        <p:spPr>
          <a:xfrm>
            <a:off x="140328" y="5033"/>
            <a:ext cx="7391181"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Libre Franklin Medium"/>
                <a:ea typeface="Libre Franklin Medium"/>
                <a:cs typeface="Libre Franklin Medium"/>
                <a:sym typeface="Libre Franklin Medium"/>
              </a:rPr>
              <a:t>MEKANISME PENDATAAN</a:t>
            </a:r>
            <a:endParaRPr b="0" i="0" sz="3800" u="none" cap="none" strike="noStrike">
              <a:solidFill>
                <a:schemeClr val="lt1"/>
              </a:solidFill>
              <a:latin typeface="Libre Franklin Medium"/>
              <a:ea typeface="Libre Franklin Medium"/>
              <a:cs typeface="Libre Franklin Medium"/>
              <a:sym typeface="Libre Franklin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3"/>
          <p:cNvSpPr/>
          <p:nvPr/>
        </p:nvSpPr>
        <p:spPr>
          <a:xfrm rot="5400000">
            <a:off x="8100714" y="2036076"/>
            <a:ext cx="1558855" cy="6623713"/>
          </a:xfrm>
          <a:prstGeom prst="round2SameRect">
            <a:avLst>
              <a:gd fmla="val 0" name="adj1"/>
              <a:gd fmla="val 0" name="adj2"/>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1" name="Google Shape;761;p13"/>
          <p:cNvSpPr/>
          <p:nvPr/>
        </p:nvSpPr>
        <p:spPr>
          <a:xfrm rot="5400000">
            <a:off x="8179000" y="299698"/>
            <a:ext cx="1402286" cy="6623713"/>
          </a:xfrm>
          <a:prstGeom prst="round2SameRect">
            <a:avLst>
              <a:gd fmla="val 0" name="adj1"/>
              <a:gd fmla="val 0" name="adj2"/>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2" name="Google Shape;762;p13"/>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3" name="Google Shape;763;p13"/>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4" name="Google Shape;764;p1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765" name="Google Shape;765;p13"/>
          <p:cNvGrpSpPr/>
          <p:nvPr/>
        </p:nvGrpSpPr>
        <p:grpSpPr>
          <a:xfrm>
            <a:off x="-659757" y="95126"/>
            <a:ext cx="437309" cy="3187665"/>
            <a:chOff x="-659757" y="95126"/>
            <a:chExt cx="437309" cy="3187665"/>
          </a:xfrm>
        </p:grpSpPr>
        <p:sp>
          <p:nvSpPr>
            <p:cNvPr id="766" name="Google Shape;766;p13"/>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7" name="Google Shape;767;p13"/>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8" name="Google Shape;768;p13"/>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9" name="Google Shape;769;p13"/>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0" name="Google Shape;770;p13"/>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71" name="Google Shape;771;p13"/>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2" name="Google Shape;772;p13"/>
          <p:cNvSpPr/>
          <p:nvPr/>
        </p:nvSpPr>
        <p:spPr>
          <a:xfrm>
            <a:off x="-11576" y="-49066"/>
            <a:ext cx="6855991"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3" name="Google Shape;773;p13"/>
          <p:cNvSpPr/>
          <p:nvPr/>
        </p:nvSpPr>
        <p:spPr>
          <a:xfrm>
            <a:off x="0" y="1104900"/>
            <a:ext cx="12192000" cy="317442"/>
          </a:xfrm>
          <a:prstGeom prst="rect">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4" name="Google Shape;774;p13"/>
          <p:cNvSpPr txBox="1"/>
          <p:nvPr/>
        </p:nvSpPr>
        <p:spPr>
          <a:xfrm>
            <a:off x="736487" y="945585"/>
            <a:ext cx="1071902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KELUARGA DI TEMPAT PENGUNGSIAN ATAU HUNIAN SEMENTARA (HUNTARA) </a:t>
            </a:r>
            <a:endParaRPr b="0" i="0" sz="2000" u="none" cap="none" strike="noStrike">
              <a:solidFill>
                <a:schemeClr val="dk1"/>
              </a:solidFill>
              <a:latin typeface="Calibri"/>
              <a:ea typeface="Calibri"/>
              <a:cs typeface="Calibri"/>
              <a:sym typeface="Calibri"/>
            </a:endParaRPr>
          </a:p>
        </p:txBody>
      </p:sp>
      <p:sp>
        <p:nvSpPr>
          <p:cNvPr id="775" name="Google Shape;775;p13"/>
          <p:cNvSpPr/>
          <p:nvPr/>
        </p:nvSpPr>
        <p:spPr>
          <a:xfrm flipH="1" rot="5400000">
            <a:off x="1571568" y="137485"/>
            <a:ext cx="437311" cy="3603601"/>
          </a:xfrm>
          <a:prstGeom prst="round2SameRect">
            <a:avLst>
              <a:gd fmla="val 50000" name="adj1"/>
              <a:gd fmla="val 0" name="adj2"/>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6" name="Google Shape;776;p13"/>
          <p:cNvSpPr txBox="1"/>
          <p:nvPr/>
        </p:nvSpPr>
        <p:spPr>
          <a:xfrm>
            <a:off x="308418" y="1720247"/>
            <a:ext cx="4309881" cy="12311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Koordinasi dan Konsolidasi</a:t>
            </a:r>
            <a:endParaRPr b="1" i="0" sz="2000" u="none" cap="none" strike="noStrike">
              <a:solidFill>
                <a:schemeClr val="lt1"/>
              </a:solidFill>
              <a:latin typeface="Calibri"/>
              <a:ea typeface="Calibri"/>
              <a:cs typeface="Calibri"/>
              <a:sym typeface="Calibri"/>
            </a:endParaRPr>
          </a:p>
          <a:p>
            <a:pPr indent="0" lvl="0" marL="0" marR="0" rtl="0" algn="l">
              <a:lnSpc>
                <a:spcPct val="100000"/>
              </a:lnSpc>
              <a:spcBef>
                <a:spcPts val="180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Pemerintah Daerah </a:t>
            </a:r>
            <a:endParaRPr b="1" i="0" sz="1800" u="none" cap="none" strike="noStrike">
              <a:solidFill>
                <a:schemeClr val="dk1"/>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chemeClr val="dk1"/>
                </a:solidFill>
                <a:latin typeface="Calibri"/>
                <a:ea typeface="Calibri"/>
                <a:cs typeface="Calibri"/>
                <a:sym typeface="Calibri"/>
              </a:rPr>
              <a:t>(Dukungan Sosialisasi pelaksanaan Pendataan)</a:t>
            </a:r>
            <a:endParaRPr b="0" i="1" sz="1600" u="none" cap="none" strike="noStrike">
              <a:solidFill>
                <a:schemeClr val="dk1"/>
              </a:solidFill>
              <a:latin typeface="Calibri"/>
              <a:ea typeface="Calibri"/>
              <a:cs typeface="Calibri"/>
              <a:sym typeface="Calibri"/>
            </a:endParaRPr>
          </a:p>
        </p:txBody>
      </p:sp>
      <p:cxnSp>
        <p:nvCxnSpPr>
          <p:cNvPr id="777" name="Google Shape;777;p13"/>
          <p:cNvCxnSpPr/>
          <p:nvPr/>
        </p:nvCxnSpPr>
        <p:spPr>
          <a:xfrm>
            <a:off x="4548303" y="1665027"/>
            <a:ext cx="0" cy="4616426"/>
          </a:xfrm>
          <a:prstGeom prst="straightConnector1">
            <a:avLst/>
          </a:prstGeom>
          <a:noFill/>
          <a:ln cap="flat" cmpd="sng" w="9525">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778" name="Google Shape;778;p13"/>
          <p:cNvSpPr/>
          <p:nvPr/>
        </p:nvSpPr>
        <p:spPr>
          <a:xfrm>
            <a:off x="6068704" y="3088794"/>
            <a:ext cx="5736109" cy="2929776"/>
          </a:xfrm>
          <a:prstGeom prst="rect">
            <a:avLst/>
          </a:prstGeom>
          <a:noFill/>
          <a:ln>
            <a:noFill/>
          </a:ln>
        </p:spPr>
        <p:txBody>
          <a:bodyPr anchorCtr="0" anchor="t" bIns="45700" lIns="91425" spcFirstLastPara="1" rIns="91425" wrap="square" tIns="45700">
            <a:spAutoFit/>
          </a:bodyPr>
          <a:lstStyle/>
          <a:p>
            <a:pPr indent="0" lvl="0" marL="269875" marR="0" rtl="0" algn="just">
              <a:lnSpc>
                <a:spcPct val="115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Keluarga yang tinggal di tempat pengungsian atau huntara  didata oleh </a:t>
            </a:r>
            <a:r>
              <a:rPr b="1" i="0" lang="en-US" sz="1800" u="none" cap="none" strike="noStrike">
                <a:solidFill>
                  <a:srgbClr val="000000"/>
                </a:solidFill>
                <a:latin typeface="Calibri"/>
                <a:ea typeface="Calibri"/>
                <a:cs typeface="Calibri"/>
                <a:sym typeface="Calibri"/>
              </a:rPr>
              <a:t>PPL berpengalaman </a:t>
            </a:r>
            <a:r>
              <a:rPr b="0" i="0" lang="en-US" sz="1800" u="none" cap="none" strike="noStrike">
                <a:solidFill>
                  <a:srgbClr val="000000"/>
                </a:solidFill>
                <a:latin typeface="Calibri"/>
                <a:ea typeface="Calibri"/>
                <a:cs typeface="Calibri"/>
                <a:sym typeface="Calibri"/>
              </a:rPr>
              <a:t>menggunakan </a:t>
            </a:r>
            <a:r>
              <a:rPr b="1" i="0" lang="en-US" sz="1800" u="none" cap="none" strike="noStrike">
                <a:solidFill>
                  <a:srgbClr val="000000"/>
                </a:solidFill>
                <a:latin typeface="Calibri"/>
                <a:ea typeface="Calibri"/>
                <a:cs typeface="Calibri"/>
                <a:sym typeface="Calibri"/>
              </a:rPr>
              <a:t>kuesioner REGSOSEK22-XK</a:t>
            </a:r>
            <a:r>
              <a:rPr b="0" i="0" lang="en-US" sz="18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269875" marR="0" rtl="0" algn="just">
              <a:lnSpc>
                <a:spcPct val="115000"/>
              </a:lnSpc>
              <a:spcBef>
                <a:spcPts val="120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269875" marR="0" rtl="0" algn="just">
              <a:lnSpc>
                <a:spcPct val="115000"/>
              </a:lnSpc>
              <a:spcBef>
                <a:spcPts val="120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Pengungsi yang masih mempunyai rumah dan secara periodik kembali ke rumahnya, akan didata oleh </a:t>
            </a:r>
            <a:r>
              <a:rPr b="1" i="0" lang="en-US" sz="1800" u="none" cap="none" strike="noStrike">
                <a:solidFill>
                  <a:srgbClr val="000000"/>
                </a:solidFill>
                <a:latin typeface="Calibri"/>
                <a:ea typeface="Calibri"/>
                <a:cs typeface="Calibri"/>
                <a:sym typeface="Calibri"/>
              </a:rPr>
              <a:t>PPL berpengalaman di rumahnya </a:t>
            </a:r>
            <a:r>
              <a:rPr b="0" i="0" lang="en-US" sz="1800" u="none" cap="none" strike="noStrike">
                <a:solidFill>
                  <a:srgbClr val="000000"/>
                </a:solidFill>
                <a:latin typeface="Calibri"/>
                <a:ea typeface="Calibri"/>
                <a:cs typeface="Calibri"/>
                <a:sym typeface="Calibri"/>
              </a:rPr>
              <a:t>menggunakan </a:t>
            </a:r>
            <a:r>
              <a:rPr b="1" i="0" lang="en-US" sz="1800" u="none" cap="none" strike="noStrike">
                <a:solidFill>
                  <a:srgbClr val="000000"/>
                </a:solidFill>
                <a:latin typeface="Calibri"/>
                <a:ea typeface="Calibri"/>
                <a:cs typeface="Calibri"/>
                <a:sym typeface="Calibri"/>
              </a:rPr>
              <a:t>kuesioner REGSOSEK22-K</a:t>
            </a:r>
            <a:r>
              <a:rPr b="0" i="0" lang="en-US" sz="1800" u="none" cap="none" strike="noStrike">
                <a:solidFill>
                  <a:srgbClr val="000000"/>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p:txBody>
      </p:sp>
      <p:sp>
        <p:nvSpPr>
          <p:cNvPr id="779" name="Google Shape;779;p13"/>
          <p:cNvSpPr/>
          <p:nvPr/>
        </p:nvSpPr>
        <p:spPr>
          <a:xfrm>
            <a:off x="5161958" y="1729834"/>
            <a:ext cx="6456360" cy="876861"/>
          </a:xfrm>
          <a:prstGeom prst="roundRect">
            <a:avLst>
              <a:gd fmla="val 16667" name="adj"/>
            </a:avLst>
          </a:prstGeom>
          <a:solidFill>
            <a:schemeClr val="lt1"/>
          </a:solidFill>
          <a:ln cap="flat" cmpd="sng" w="12700">
            <a:solidFill>
              <a:srgbClr val="017A8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0" name="Google Shape;780;p13"/>
          <p:cNvSpPr txBox="1"/>
          <p:nvPr/>
        </p:nvSpPr>
        <p:spPr>
          <a:xfrm>
            <a:off x="5203966" y="1793789"/>
            <a:ext cx="6133395" cy="710707"/>
          </a:xfrm>
          <a:prstGeom prst="rect">
            <a:avLst/>
          </a:prstGeom>
          <a:noFill/>
          <a:ln>
            <a:noFill/>
          </a:ln>
        </p:spPr>
        <p:txBody>
          <a:bodyPr anchorCtr="0" anchor="t" bIns="45700" lIns="91425" spcFirstLastPara="1" rIns="91425" wrap="square" tIns="45700">
            <a:spAutoFit/>
          </a:bodyPr>
          <a:lstStyle/>
          <a:p>
            <a:pPr indent="0" lvl="0" marL="269875" marR="0" rtl="0" algn="just">
              <a:lnSpc>
                <a:spcPct val="115000"/>
              </a:lnSpc>
              <a:spcBef>
                <a:spcPts val="0"/>
              </a:spcBef>
              <a:spcAft>
                <a:spcPts val="0"/>
              </a:spcAft>
              <a:buClr>
                <a:srgbClr val="000000"/>
              </a:buClr>
              <a:buSzPts val="1800"/>
              <a:buFont typeface="Arial"/>
              <a:buNone/>
            </a:pPr>
            <a:r>
              <a:rPr b="0" i="1" lang="en-US" sz="1800" u="none" cap="none" strike="noStrike">
                <a:solidFill>
                  <a:srgbClr val="000000"/>
                </a:solidFill>
                <a:latin typeface="Calibri"/>
                <a:ea typeface="Calibri"/>
                <a:cs typeface="Calibri"/>
                <a:sym typeface="Calibri"/>
              </a:rPr>
              <a:t>Keluarga yang </a:t>
            </a:r>
            <a:r>
              <a:rPr b="1" i="1" lang="en-US" sz="1800" u="none" cap="none" strike="noStrike">
                <a:solidFill>
                  <a:srgbClr val="000000"/>
                </a:solidFill>
                <a:latin typeface="Calibri"/>
                <a:ea typeface="Calibri"/>
                <a:cs typeface="Calibri"/>
                <a:sym typeface="Calibri"/>
              </a:rPr>
              <a:t>terkena dampak bencana </a:t>
            </a:r>
            <a:r>
              <a:rPr b="0" i="1" lang="en-US" sz="1800" u="none" cap="none" strike="noStrike">
                <a:solidFill>
                  <a:srgbClr val="000000"/>
                </a:solidFill>
                <a:latin typeface="Calibri"/>
                <a:ea typeface="Calibri"/>
                <a:cs typeface="Calibri"/>
                <a:sym typeface="Calibri"/>
              </a:rPr>
              <a:t>biasanya tinggal di tempat pengungsian atau huntara. </a:t>
            </a:r>
            <a:endParaRPr b="0" i="0" sz="1400" u="none" cap="none" strike="noStrike">
              <a:solidFill>
                <a:srgbClr val="000000"/>
              </a:solidFill>
              <a:latin typeface="Arial"/>
              <a:ea typeface="Arial"/>
              <a:cs typeface="Arial"/>
              <a:sym typeface="Arial"/>
            </a:endParaRPr>
          </a:p>
        </p:txBody>
      </p:sp>
      <p:sp>
        <p:nvSpPr>
          <p:cNvPr id="781" name="Google Shape;781;p13"/>
          <p:cNvSpPr/>
          <p:nvPr/>
        </p:nvSpPr>
        <p:spPr>
          <a:xfrm>
            <a:off x="5081371" y="1577077"/>
            <a:ext cx="299782"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2" name="Google Shape;782;p13"/>
          <p:cNvSpPr txBox="1"/>
          <p:nvPr/>
        </p:nvSpPr>
        <p:spPr>
          <a:xfrm>
            <a:off x="5023513" y="1447028"/>
            <a:ext cx="41549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rgbClr val="017A87"/>
                </a:solidFill>
                <a:latin typeface="Arial"/>
                <a:ea typeface="Arial"/>
                <a:cs typeface="Arial"/>
                <a:sym typeface="Arial"/>
              </a:rPr>
              <a:t>“</a:t>
            </a:r>
            <a:endParaRPr b="0" i="0" sz="2800" u="none" cap="none" strike="noStrike">
              <a:solidFill>
                <a:srgbClr val="017A87"/>
              </a:solidFill>
              <a:latin typeface="Arial"/>
              <a:ea typeface="Arial"/>
              <a:cs typeface="Arial"/>
              <a:sym typeface="Arial"/>
            </a:endParaRPr>
          </a:p>
        </p:txBody>
      </p:sp>
      <p:pic>
        <p:nvPicPr>
          <p:cNvPr id="783" name="Google Shape;783;p13"/>
          <p:cNvPicPr preferRelativeResize="0"/>
          <p:nvPr/>
        </p:nvPicPr>
        <p:blipFill rotWithShape="1">
          <a:blip r:embed="rId3">
            <a:alphaModFix/>
          </a:blip>
          <a:srcRect b="0" l="0" r="0" t="0"/>
          <a:stretch/>
        </p:blipFill>
        <p:spPr>
          <a:xfrm>
            <a:off x="4770042" y="4650941"/>
            <a:ext cx="1558856" cy="1558856"/>
          </a:xfrm>
          <a:prstGeom prst="rect">
            <a:avLst/>
          </a:prstGeom>
          <a:noFill/>
          <a:ln>
            <a:noFill/>
          </a:ln>
        </p:spPr>
      </p:pic>
      <p:pic>
        <p:nvPicPr>
          <p:cNvPr id="784" name="Google Shape;784;p13"/>
          <p:cNvPicPr preferRelativeResize="0"/>
          <p:nvPr/>
        </p:nvPicPr>
        <p:blipFill rotWithShape="1">
          <a:blip r:embed="rId4">
            <a:alphaModFix/>
          </a:blip>
          <a:srcRect b="0" l="1" r="1498" t="6535"/>
          <a:stretch/>
        </p:blipFill>
        <p:spPr>
          <a:xfrm>
            <a:off x="140329" y="2596005"/>
            <a:ext cx="4331345" cy="4109873"/>
          </a:xfrm>
          <a:prstGeom prst="rect">
            <a:avLst/>
          </a:prstGeom>
          <a:noFill/>
          <a:ln>
            <a:noFill/>
          </a:ln>
        </p:spPr>
      </p:pic>
      <p:pic>
        <p:nvPicPr>
          <p:cNvPr id="785" name="Google Shape;785;p13"/>
          <p:cNvPicPr preferRelativeResize="0"/>
          <p:nvPr/>
        </p:nvPicPr>
        <p:blipFill rotWithShape="1">
          <a:blip r:embed="rId5">
            <a:alphaModFix/>
          </a:blip>
          <a:srcRect b="0" l="0" r="0" t="0"/>
          <a:stretch/>
        </p:blipFill>
        <p:spPr>
          <a:xfrm>
            <a:off x="4717683" y="2755813"/>
            <a:ext cx="1663574" cy="1663574"/>
          </a:xfrm>
          <a:prstGeom prst="rect">
            <a:avLst/>
          </a:prstGeom>
          <a:noFill/>
          <a:ln>
            <a:noFill/>
          </a:ln>
        </p:spPr>
      </p:pic>
      <p:sp>
        <p:nvSpPr>
          <p:cNvPr id="786" name="Google Shape;786;p13"/>
          <p:cNvSpPr txBox="1"/>
          <p:nvPr/>
        </p:nvSpPr>
        <p:spPr>
          <a:xfrm>
            <a:off x="140328" y="5033"/>
            <a:ext cx="7391181"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Libre Franklin Medium"/>
                <a:ea typeface="Libre Franklin Medium"/>
                <a:cs typeface="Libre Franklin Medium"/>
                <a:sym typeface="Libre Franklin Medium"/>
              </a:rPr>
              <a:t>MEKANISME PENDATAAN</a:t>
            </a:r>
            <a:endParaRPr b="0" i="0" sz="3800" u="none" cap="none" strike="noStrike">
              <a:solidFill>
                <a:schemeClr val="lt1"/>
              </a:solidFill>
              <a:latin typeface="Libre Franklin Medium"/>
              <a:ea typeface="Libre Franklin Medium"/>
              <a:cs typeface="Libre Franklin Medium"/>
              <a:sym typeface="Libre Franklin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4"/>
          <p:cNvSpPr/>
          <p:nvPr/>
        </p:nvSpPr>
        <p:spPr>
          <a:xfrm rot="5400000">
            <a:off x="7324433" y="-802352"/>
            <a:ext cx="2020140" cy="7063539"/>
          </a:xfrm>
          <a:prstGeom prst="roundRect">
            <a:avLst>
              <a:gd fmla="val 8149" name="adj"/>
            </a:avLst>
          </a:prstGeom>
          <a:noFill/>
          <a:ln cap="flat" cmpd="sng" w="12700">
            <a:solidFill>
              <a:srgbClr val="017A8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2" name="Google Shape;792;p14"/>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3" name="Google Shape;793;p14"/>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4" name="Google Shape;794;p1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795" name="Google Shape;795;p14"/>
          <p:cNvGrpSpPr/>
          <p:nvPr/>
        </p:nvGrpSpPr>
        <p:grpSpPr>
          <a:xfrm>
            <a:off x="-659757" y="95126"/>
            <a:ext cx="437309" cy="3187665"/>
            <a:chOff x="-659757" y="95126"/>
            <a:chExt cx="437309" cy="3187665"/>
          </a:xfrm>
        </p:grpSpPr>
        <p:sp>
          <p:nvSpPr>
            <p:cNvPr id="796" name="Google Shape;796;p14"/>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7" name="Google Shape;797;p14"/>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8" name="Google Shape;798;p14"/>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9" name="Google Shape;799;p14"/>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0" name="Google Shape;800;p14"/>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01" name="Google Shape;801;p14"/>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2" name="Google Shape;802;p14"/>
          <p:cNvSpPr/>
          <p:nvPr/>
        </p:nvSpPr>
        <p:spPr>
          <a:xfrm>
            <a:off x="-11576" y="-49066"/>
            <a:ext cx="6855991"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3" name="Google Shape;803;p14"/>
          <p:cNvSpPr/>
          <p:nvPr/>
        </p:nvSpPr>
        <p:spPr>
          <a:xfrm>
            <a:off x="0" y="1104900"/>
            <a:ext cx="12192000" cy="317442"/>
          </a:xfrm>
          <a:prstGeom prst="rect">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4" name="Google Shape;804;p14"/>
          <p:cNvSpPr txBox="1"/>
          <p:nvPr/>
        </p:nvSpPr>
        <p:spPr>
          <a:xfrm>
            <a:off x="1882905" y="945585"/>
            <a:ext cx="831900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NARAPIDANA DI LAPAS DAN TAHANAN DI RUMAH TAHANAN</a:t>
            </a:r>
            <a:endParaRPr b="0" i="0" sz="2000" u="none" cap="none" strike="noStrike">
              <a:solidFill>
                <a:schemeClr val="dk1"/>
              </a:solidFill>
              <a:latin typeface="Calibri"/>
              <a:ea typeface="Calibri"/>
              <a:cs typeface="Calibri"/>
              <a:sym typeface="Calibri"/>
            </a:endParaRPr>
          </a:p>
        </p:txBody>
      </p:sp>
      <p:sp>
        <p:nvSpPr>
          <p:cNvPr id="805" name="Google Shape;805;p14"/>
          <p:cNvSpPr/>
          <p:nvPr/>
        </p:nvSpPr>
        <p:spPr>
          <a:xfrm flipH="1" rot="5400000">
            <a:off x="1571568" y="137485"/>
            <a:ext cx="437311" cy="3603601"/>
          </a:xfrm>
          <a:prstGeom prst="round2SameRect">
            <a:avLst>
              <a:gd fmla="val 50000" name="adj1"/>
              <a:gd fmla="val 0" name="adj2"/>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6" name="Google Shape;806;p14"/>
          <p:cNvSpPr txBox="1"/>
          <p:nvPr/>
        </p:nvSpPr>
        <p:spPr>
          <a:xfrm>
            <a:off x="238421" y="1722761"/>
            <a:ext cx="437987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Koordinasi dan Konsolidasi</a:t>
            </a:r>
            <a:endParaRPr b="1" i="0" sz="2000" u="none" cap="none" strike="noStrike">
              <a:solidFill>
                <a:schemeClr val="lt1"/>
              </a:solidFill>
              <a:latin typeface="Calibri"/>
              <a:ea typeface="Calibri"/>
              <a:cs typeface="Calibri"/>
              <a:sym typeface="Calibri"/>
            </a:endParaRPr>
          </a:p>
        </p:txBody>
      </p:sp>
      <p:cxnSp>
        <p:nvCxnSpPr>
          <p:cNvPr id="807" name="Google Shape;807;p14"/>
          <p:cNvCxnSpPr/>
          <p:nvPr/>
        </p:nvCxnSpPr>
        <p:spPr>
          <a:xfrm>
            <a:off x="4431782" y="1745446"/>
            <a:ext cx="0" cy="4616426"/>
          </a:xfrm>
          <a:prstGeom prst="straightConnector1">
            <a:avLst/>
          </a:prstGeom>
          <a:noFill/>
          <a:ln cap="flat" cmpd="sng" w="9525">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cxnSp>
      <p:pic>
        <p:nvPicPr>
          <p:cNvPr descr="Prison PNG, Vector, PSD, and Clipart With Transparent Background for Free  Download | Pngtree" id="808" name="Google Shape;808;p14"/>
          <p:cNvPicPr preferRelativeResize="0"/>
          <p:nvPr/>
        </p:nvPicPr>
        <p:blipFill rotWithShape="1">
          <a:blip r:embed="rId3">
            <a:alphaModFix/>
          </a:blip>
          <a:srcRect b="0" l="0" r="0" t="0"/>
          <a:stretch/>
        </p:blipFill>
        <p:spPr>
          <a:xfrm>
            <a:off x="199562" y="4184979"/>
            <a:ext cx="1758339" cy="1758339"/>
          </a:xfrm>
          <a:prstGeom prst="rect">
            <a:avLst/>
          </a:prstGeom>
          <a:noFill/>
          <a:ln>
            <a:noFill/>
          </a:ln>
        </p:spPr>
      </p:pic>
      <p:sp>
        <p:nvSpPr>
          <p:cNvPr id="809" name="Google Shape;809;p14"/>
          <p:cNvSpPr/>
          <p:nvPr/>
        </p:nvSpPr>
        <p:spPr>
          <a:xfrm>
            <a:off x="283763" y="2423290"/>
            <a:ext cx="4138049" cy="155427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Ditjen PAS dan Kepala Lapas/Bapas</a:t>
            </a:r>
            <a:endParaRPr b="0" i="0" sz="1800" u="none" cap="none" strike="noStrike">
              <a:solidFill>
                <a:schemeClr val="dk1"/>
              </a:solidFill>
              <a:latin typeface="Calibri"/>
              <a:ea typeface="Calibri"/>
              <a:cs typeface="Calibri"/>
              <a:sym typeface="Calibri"/>
            </a:endParaRPr>
          </a:p>
          <a:p>
            <a:pPr indent="0" lvl="0" marL="355600" marR="0" rtl="0" algn="l">
              <a:lnSpc>
                <a:spcPct val="100000"/>
              </a:lnSpc>
              <a:spcBef>
                <a:spcPts val="60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(Mengoordinasikan instansi di bawahnya untuk menyiapkan daftar narapidana dengan vonis </a:t>
            </a:r>
            <a:r>
              <a:rPr b="0" i="1" lang="en-US" sz="1400" u="sng" cap="none" strike="noStrike">
                <a:solidFill>
                  <a:schemeClr val="dk1"/>
                </a:solidFill>
                <a:latin typeface="Calibri"/>
                <a:ea typeface="Calibri"/>
                <a:cs typeface="Calibri"/>
                <a:sym typeface="Calibri"/>
              </a:rPr>
              <a:t>&gt;</a:t>
            </a:r>
            <a:r>
              <a:rPr b="0" i="1" lang="en-US" sz="1400" u="none" cap="none" strike="noStrike">
                <a:solidFill>
                  <a:schemeClr val="dk1"/>
                </a:solidFill>
                <a:latin typeface="Calibri"/>
                <a:ea typeface="Calibri"/>
                <a:cs typeface="Calibri"/>
                <a:sym typeface="Calibri"/>
              </a:rPr>
              <a:t> 1 tahun dan memberikan dukungan akses pendataan)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1" sz="1600" u="none" cap="none" strike="noStrike">
              <a:solidFill>
                <a:schemeClr val="dk1"/>
              </a:solidFill>
              <a:latin typeface="Calibri"/>
              <a:ea typeface="Calibri"/>
              <a:cs typeface="Calibri"/>
              <a:sym typeface="Calibri"/>
            </a:endParaRPr>
          </a:p>
        </p:txBody>
      </p:sp>
      <p:sp>
        <p:nvSpPr>
          <p:cNvPr id="810" name="Google Shape;810;p14"/>
          <p:cNvSpPr/>
          <p:nvPr/>
        </p:nvSpPr>
        <p:spPr>
          <a:xfrm>
            <a:off x="2070797" y="4055955"/>
            <a:ext cx="2340548" cy="207749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Calibri"/>
              <a:buAutoNum type="arabicPeriod" startAt="2"/>
            </a:pPr>
            <a:r>
              <a:rPr b="1" i="0" lang="en-US" sz="1800" u="none" cap="none" strike="noStrike">
                <a:solidFill>
                  <a:schemeClr val="dk1"/>
                </a:solidFill>
                <a:latin typeface="Calibri"/>
                <a:ea typeface="Calibri"/>
                <a:cs typeface="Calibri"/>
                <a:sym typeface="Calibri"/>
              </a:rPr>
              <a:t>KPK, Kejaksaan, Kepolisian, Kemenkumham</a:t>
            </a:r>
            <a:endParaRPr b="0" i="0" sz="1800" u="none" cap="none" strike="noStrike">
              <a:solidFill>
                <a:schemeClr val="dk1"/>
              </a:solidFill>
              <a:latin typeface="Calibri"/>
              <a:ea typeface="Calibri"/>
              <a:cs typeface="Calibri"/>
              <a:sym typeface="Calibri"/>
            </a:endParaRPr>
          </a:p>
          <a:p>
            <a:pPr indent="0" lvl="0" marL="355600" marR="0" rtl="0" algn="l">
              <a:lnSpc>
                <a:spcPct val="100000"/>
              </a:lnSpc>
              <a:spcBef>
                <a:spcPts val="60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(Mengoordinasikan instansi di bawahnya untuk menyiapkan daftar tahanan yang sudah tinggal &gt;= 1th)</a:t>
            </a:r>
            <a:endParaRPr b="0" i="1" sz="1400" u="none" cap="none" strike="noStrike">
              <a:solidFill>
                <a:schemeClr val="dk1"/>
              </a:solidFill>
              <a:latin typeface="Calibri"/>
              <a:ea typeface="Calibri"/>
              <a:cs typeface="Calibri"/>
              <a:sym typeface="Calibri"/>
            </a:endParaRPr>
          </a:p>
        </p:txBody>
      </p:sp>
      <p:sp>
        <p:nvSpPr>
          <p:cNvPr id="811" name="Google Shape;811;p14"/>
          <p:cNvSpPr/>
          <p:nvPr/>
        </p:nvSpPr>
        <p:spPr>
          <a:xfrm>
            <a:off x="4893761" y="1977188"/>
            <a:ext cx="6801853" cy="163121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Narapidana dengan </a:t>
            </a:r>
            <a:r>
              <a:rPr b="1" i="0" lang="en-US" sz="1500" u="none" cap="none" strike="noStrike">
                <a:solidFill>
                  <a:schemeClr val="dk1"/>
                </a:solidFill>
                <a:latin typeface="Calibri"/>
                <a:ea typeface="Calibri"/>
                <a:cs typeface="Calibri"/>
                <a:sym typeface="Calibri"/>
              </a:rPr>
              <a:t>vonis 1 tahun atau lebih</a:t>
            </a:r>
            <a:r>
              <a:rPr b="0" i="0" lang="en-US" sz="1500" u="none" cap="none" strike="noStrike">
                <a:solidFill>
                  <a:schemeClr val="dk1"/>
                </a:solidFill>
                <a:latin typeface="Calibri"/>
                <a:ea typeface="Calibri"/>
                <a:cs typeface="Calibri"/>
                <a:sym typeface="Calibri"/>
              </a:rPr>
              <a:t> didata oleh </a:t>
            </a:r>
            <a:r>
              <a:rPr b="1" i="0" lang="en-US" sz="1500" u="none" cap="none" strike="noStrike">
                <a:solidFill>
                  <a:schemeClr val="dk1"/>
                </a:solidFill>
                <a:latin typeface="Calibri"/>
                <a:ea typeface="Calibri"/>
                <a:cs typeface="Calibri"/>
                <a:sym typeface="Calibri"/>
              </a:rPr>
              <a:t>PPL berpengalaman </a:t>
            </a:r>
            <a:r>
              <a:rPr b="0" i="0" lang="en-US" sz="1500" u="none" cap="none" strike="noStrike">
                <a:solidFill>
                  <a:schemeClr val="dk1"/>
                </a:solidFill>
                <a:latin typeface="Calibri"/>
                <a:ea typeface="Calibri"/>
                <a:cs typeface="Calibri"/>
                <a:sym typeface="Calibri"/>
              </a:rPr>
              <a:t>di lapas dengan menggunakan </a:t>
            </a:r>
            <a:r>
              <a:rPr b="1" i="0" lang="en-US" sz="1500" u="none" cap="none" strike="noStrike">
                <a:solidFill>
                  <a:schemeClr val="dk1"/>
                </a:solidFill>
                <a:latin typeface="Calibri"/>
                <a:ea typeface="Calibri"/>
                <a:cs typeface="Calibri"/>
                <a:sym typeface="Calibri"/>
              </a:rPr>
              <a:t>kuesioner REGSOSEK22-XK</a:t>
            </a:r>
            <a:r>
              <a:rPr b="0" i="0" lang="en-US" sz="15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Narapidana dengan vonis </a:t>
            </a:r>
            <a:r>
              <a:rPr b="1" i="0" lang="en-US" sz="1500" u="none" cap="none" strike="noStrike">
                <a:solidFill>
                  <a:schemeClr val="dk1"/>
                </a:solidFill>
                <a:latin typeface="Calibri"/>
                <a:ea typeface="Calibri"/>
                <a:cs typeface="Calibri"/>
                <a:sym typeface="Calibri"/>
              </a:rPr>
              <a:t>kurang dari 1 tahun </a:t>
            </a:r>
            <a:r>
              <a:rPr b="0" i="0" lang="en-US" sz="1500" u="none" cap="none" strike="noStrike">
                <a:solidFill>
                  <a:schemeClr val="dk1"/>
                </a:solidFill>
                <a:latin typeface="Calibri"/>
                <a:ea typeface="Calibri"/>
                <a:cs typeface="Calibri"/>
                <a:sym typeface="Calibri"/>
              </a:rPr>
              <a:t>di data oleh </a:t>
            </a:r>
            <a:r>
              <a:rPr b="1" i="0" lang="en-US" sz="1500" u="none" cap="none" strike="noStrike">
                <a:solidFill>
                  <a:schemeClr val="dk1"/>
                </a:solidFill>
                <a:latin typeface="Calibri"/>
                <a:ea typeface="Calibri"/>
                <a:cs typeface="Calibri"/>
                <a:sym typeface="Calibri"/>
              </a:rPr>
              <a:t>PPL di rumah keluarganya </a:t>
            </a:r>
            <a:r>
              <a:rPr b="0" i="0" lang="en-US" sz="1500" u="none" cap="none" strike="noStrike">
                <a:solidFill>
                  <a:schemeClr val="dk1"/>
                </a:solidFill>
                <a:latin typeface="Calibri"/>
                <a:ea typeface="Calibri"/>
                <a:cs typeface="Calibri"/>
                <a:sym typeface="Calibri"/>
              </a:rPr>
              <a:t>dengan menggunakan </a:t>
            </a:r>
            <a:r>
              <a:rPr b="1" i="0" lang="en-US" sz="1500" u="none" cap="none" strike="noStrike">
                <a:solidFill>
                  <a:schemeClr val="dk1"/>
                </a:solidFill>
                <a:latin typeface="Calibri"/>
                <a:ea typeface="Calibri"/>
                <a:cs typeface="Calibri"/>
                <a:sym typeface="Calibri"/>
              </a:rPr>
              <a:t>kuesioner REGSOSEK22-K.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000000"/>
              </a:buClr>
              <a:buSzPts val="1500"/>
              <a:buFont typeface="Noto Sans Symbols"/>
              <a:buChar char="❖"/>
            </a:pPr>
            <a:r>
              <a:rPr b="0" i="0" lang="en-US" sz="1500" u="none" cap="none" strike="noStrike">
                <a:solidFill>
                  <a:srgbClr val="000000"/>
                </a:solidFill>
                <a:latin typeface="Calibri"/>
                <a:ea typeface="Calibri"/>
                <a:cs typeface="Calibri"/>
                <a:sym typeface="Calibri"/>
              </a:rPr>
              <a:t>Keluarga penjaga atau pengurus lapas yang bertempat tinggal di lingkungan lapas didata oleh </a:t>
            </a:r>
            <a:r>
              <a:rPr b="1" i="0" lang="en-US" sz="1500" u="none" cap="none" strike="noStrike">
                <a:solidFill>
                  <a:srgbClr val="000000"/>
                </a:solidFill>
                <a:latin typeface="Calibri"/>
                <a:ea typeface="Calibri"/>
                <a:cs typeface="Calibri"/>
                <a:sym typeface="Calibri"/>
              </a:rPr>
              <a:t>PPL berpengalaman </a:t>
            </a:r>
            <a:r>
              <a:rPr b="0" i="0" lang="en-US" sz="1500" u="none" cap="none" strike="noStrike">
                <a:solidFill>
                  <a:srgbClr val="000000"/>
                </a:solidFill>
                <a:latin typeface="Calibri"/>
                <a:ea typeface="Calibri"/>
                <a:cs typeface="Calibri"/>
                <a:sym typeface="Calibri"/>
              </a:rPr>
              <a:t>dengan menggunakan </a:t>
            </a:r>
            <a:r>
              <a:rPr b="1" i="0" lang="en-US" sz="1500" u="none" cap="none" strike="noStrike">
                <a:solidFill>
                  <a:srgbClr val="000000"/>
                </a:solidFill>
                <a:latin typeface="Calibri"/>
                <a:ea typeface="Calibri"/>
                <a:cs typeface="Calibri"/>
                <a:sym typeface="Calibri"/>
              </a:rPr>
              <a:t>kuesioner REGSOSEK22-K.</a:t>
            </a:r>
            <a:endParaRPr b="1" i="0" sz="1500" u="none" cap="none" strike="noStrike">
              <a:solidFill>
                <a:schemeClr val="dk1"/>
              </a:solidFill>
              <a:latin typeface="Calibri"/>
              <a:ea typeface="Calibri"/>
              <a:cs typeface="Calibri"/>
              <a:sym typeface="Calibri"/>
            </a:endParaRPr>
          </a:p>
        </p:txBody>
      </p:sp>
      <p:sp>
        <p:nvSpPr>
          <p:cNvPr id="812" name="Google Shape;812;p14"/>
          <p:cNvSpPr/>
          <p:nvPr/>
        </p:nvSpPr>
        <p:spPr>
          <a:xfrm>
            <a:off x="4572804" y="1597145"/>
            <a:ext cx="1898810" cy="331616"/>
          </a:xfrm>
          <a:prstGeom prst="roundRect">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Narapidana</a:t>
            </a:r>
            <a:endParaRPr b="1" i="0" sz="1600" u="none" cap="none" strike="noStrike">
              <a:solidFill>
                <a:schemeClr val="lt1"/>
              </a:solidFill>
              <a:latin typeface="Calibri"/>
              <a:ea typeface="Calibri"/>
              <a:cs typeface="Calibri"/>
              <a:sym typeface="Calibri"/>
            </a:endParaRPr>
          </a:p>
        </p:txBody>
      </p:sp>
      <p:sp>
        <p:nvSpPr>
          <p:cNvPr id="813" name="Google Shape;813;p14"/>
          <p:cNvSpPr/>
          <p:nvPr/>
        </p:nvSpPr>
        <p:spPr>
          <a:xfrm rot="5400000">
            <a:off x="7112375" y="1639791"/>
            <a:ext cx="2444241" cy="7063525"/>
          </a:xfrm>
          <a:prstGeom prst="roundRect">
            <a:avLst>
              <a:gd fmla="val 8149" name="adj"/>
            </a:avLst>
          </a:prstGeom>
          <a:noFill/>
          <a:ln cap="flat" cmpd="sng" w="12700">
            <a:solidFill>
              <a:srgbClr val="017A8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4" name="Google Shape;814;p14"/>
          <p:cNvSpPr/>
          <p:nvPr/>
        </p:nvSpPr>
        <p:spPr>
          <a:xfrm>
            <a:off x="10121446" y="3829631"/>
            <a:ext cx="1898810" cy="331616"/>
          </a:xfrm>
          <a:prstGeom prst="roundRect">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Tahanan</a:t>
            </a:r>
            <a:endParaRPr b="1" i="0" sz="1600" u="none" cap="none" strike="noStrike">
              <a:solidFill>
                <a:schemeClr val="lt1"/>
              </a:solidFill>
              <a:latin typeface="Calibri"/>
              <a:ea typeface="Calibri"/>
              <a:cs typeface="Calibri"/>
              <a:sym typeface="Calibri"/>
            </a:endParaRPr>
          </a:p>
        </p:txBody>
      </p:sp>
      <p:sp>
        <p:nvSpPr>
          <p:cNvPr id="815" name="Google Shape;815;p14"/>
          <p:cNvSpPr/>
          <p:nvPr/>
        </p:nvSpPr>
        <p:spPr>
          <a:xfrm>
            <a:off x="4893761" y="4214414"/>
            <a:ext cx="6972497" cy="209288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Tahanan yang belum ada vonis tapi </a:t>
            </a:r>
            <a:r>
              <a:rPr b="1" i="0" lang="en-US" sz="1500" u="none" cap="none" strike="noStrike">
                <a:solidFill>
                  <a:schemeClr val="dk1"/>
                </a:solidFill>
                <a:latin typeface="Calibri"/>
                <a:ea typeface="Calibri"/>
                <a:cs typeface="Calibri"/>
                <a:sym typeface="Calibri"/>
              </a:rPr>
              <a:t>sudah ditahan </a:t>
            </a:r>
            <a:r>
              <a:rPr b="0" i="0" lang="en-US" sz="1500" u="none" cap="none" strike="noStrike">
                <a:solidFill>
                  <a:schemeClr val="dk1"/>
                </a:solidFill>
                <a:latin typeface="Calibri"/>
                <a:ea typeface="Calibri"/>
                <a:cs typeface="Calibri"/>
                <a:sym typeface="Calibri"/>
              </a:rPr>
              <a:t>di rutan atau pusat penahanan </a:t>
            </a:r>
            <a:r>
              <a:rPr b="1" i="0" lang="en-US" sz="1500" u="none" cap="none" strike="noStrike">
                <a:solidFill>
                  <a:schemeClr val="dk1"/>
                </a:solidFill>
                <a:latin typeface="Calibri"/>
                <a:ea typeface="Calibri"/>
                <a:cs typeface="Calibri"/>
                <a:sym typeface="Calibri"/>
              </a:rPr>
              <a:t>selama 1 tahun atau lebih </a:t>
            </a:r>
            <a:r>
              <a:rPr b="0" i="0" lang="en-US" sz="1500" u="none" cap="none" strike="noStrike">
                <a:solidFill>
                  <a:schemeClr val="dk1"/>
                </a:solidFill>
                <a:latin typeface="Calibri"/>
                <a:ea typeface="Calibri"/>
                <a:cs typeface="Calibri"/>
                <a:sym typeface="Calibri"/>
              </a:rPr>
              <a:t>didata oleh </a:t>
            </a:r>
            <a:r>
              <a:rPr b="1" i="0" lang="en-US" sz="1500" u="none" cap="none" strike="noStrike">
                <a:solidFill>
                  <a:schemeClr val="dk1"/>
                </a:solidFill>
                <a:latin typeface="Calibri"/>
                <a:ea typeface="Calibri"/>
                <a:cs typeface="Calibri"/>
                <a:sym typeface="Calibri"/>
              </a:rPr>
              <a:t>PPL berpengalaman </a:t>
            </a:r>
            <a:r>
              <a:rPr b="0" i="0" lang="en-US" sz="1500" u="none" cap="none" strike="noStrike">
                <a:solidFill>
                  <a:schemeClr val="dk1"/>
                </a:solidFill>
                <a:latin typeface="Calibri"/>
                <a:ea typeface="Calibri"/>
                <a:cs typeface="Calibri"/>
                <a:sym typeface="Calibri"/>
              </a:rPr>
              <a:t>menggunakan </a:t>
            </a:r>
            <a:r>
              <a:rPr b="1" i="0" lang="en-US" sz="1500" u="none" cap="none" strike="noStrike">
                <a:solidFill>
                  <a:schemeClr val="dk1"/>
                </a:solidFill>
                <a:latin typeface="Calibri"/>
                <a:ea typeface="Calibri"/>
                <a:cs typeface="Calibri"/>
                <a:sym typeface="Calibri"/>
              </a:rPr>
              <a:t>kuesioner REGSOSEK22-XK</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Tahanan belum ada vonis yang tinggal di rumah penahanan </a:t>
            </a:r>
            <a:r>
              <a:rPr b="1" i="0" lang="en-US" sz="1500" u="none" cap="none" strike="noStrike">
                <a:solidFill>
                  <a:schemeClr val="dk1"/>
                </a:solidFill>
                <a:latin typeface="Calibri"/>
                <a:ea typeface="Calibri"/>
                <a:cs typeface="Calibri"/>
                <a:sym typeface="Calibri"/>
              </a:rPr>
              <a:t>kurang dari satu tahun</a:t>
            </a:r>
            <a:r>
              <a:rPr b="0" i="0" lang="en-US" sz="1500" u="none" cap="none" strike="noStrike">
                <a:solidFill>
                  <a:schemeClr val="dk1"/>
                </a:solidFill>
                <a:latin typeface="Calibri"/>
                <a:ea typeface="Calibri"/>
                <a:cs typeface="Calibri"/>
                <a:sym typeface="Calibri"/>
              </a:rPr>
              <a:t> didata oleh </a:t>
            </a:r>
            <a:r>
              <a:rPr b="1" i="0" lang="en-US" sz="1500" u="none" cap="none" strike="noStrike">
                <a:solidFill>
                  <a:schemeClr val="dk1"/>
                </a:solidFill>
                <a:latin typeface="Calibri"/>
                <a:ea typeface="Calibri"/>
                <a:cs typeface="Calibri"/>
                <a:sym typeface="Calibri"/>
              </a:rPr>
              <a:t>PPL di rumah keluarganya </a:t>
            </a:r>
            <a:r>
              <a:rPr b="0" i="0" lang="en-US" sz="1500" u="none" cap="none" strike="noStrike">
                <a:solidFill>
                  <a:schemeClr val="dk1"/>
                </a:solidFill>
                <a:latin typeface="Calibri"/>
                <a:ea typeface="Calibri"/>
                <a:cs typeface="Calibri"/>
                <a:sym typeface="Calibri"/>
              </a:rPr>
              <a:t>dengan menggunakan </a:t>
            </a:r>
            <a:r>
              <a:rPr b="1" i="0" lang="en-US" sz="1500" u="none" cap="none" strike="noStrike">
                <a:solidFill>
                  <a:schemeClr val="dk1"/>
                </a:solidFill>
                <a:latin typeface="Calibri"/>
                <a:ea typeface="Calibri"/>
                <a:cs typeface="Calibri"/>
                <a:sym typeface="Calibri"/>
              </a:rPr>
              <a:t>kuesioner REGSOSEK22-K</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000000"/>
              </a:buClr>
              <a:buSzPts val="1500"/>
              <a:buFont typeface="Noto Sans Symbols"/>
              <a:buChar char="❖"/>
            </a:pPr>
            <a:r>
              <a:rPr b="0" i="0" lang="en-US" sz="1500" u="none" cap="none" strike="noStrike">
                <a:solidFill>
                  <a:srgbClr val="000000"/>
                </a:solidFill>
                <a:latin typeface="Calibri"/>
                <a:ea typeface="Calibri"/>
                <a:cs typeface="Calibri"/>
                <a:sym typeface="Calibri"/>
              </a:rPr>
              <a:t>Keluarga penjaga atau pengurus rutan yang bertempat tinggal di lingkungan lapas didata oleh </a:t>
            </a:r>
            <a:r>
              <a:rPr b="1" i="0" lang="en-US" sz="1500" u="none" cap="none" strike="noStrike">
                <a:solidFill>
                  <a:srgbClr val="000000"/>
                </a:solidFill>
                <a:latin typeface="Calibri"/>
                <a:ea typeface="Calibri"/>
                <a:cs typeface="Calibri"/>
                <a:sym typeface="Calibri"/>
              </a:rPr>
              <a:t>PPL berpengalaman </a:t>
            </a:r>
            <a:r>
              <a:rPr b="0" i="0" lang="en-US" sz="1500" u="none" cap="none" strike="noStrike">
                <a:solidFill>
                  <a:srgbClr val="000000"/>
                </a:solidFill>
                <a:latin typeface="Calibri"/>
                <a:ea typeface="Calibri"/>
                <a:cs typeface="Calibri"/>
                <a:sym typeface="Calibri"/>
              </a:rPr>
              <a:t>dengan menggunakan </a:t>
            </a:r>
            <a:r>
              <a:rPr b="1" i="0" lang="en-US" sz="1500" u="none" cap="none" strike="noStrike">
                <a:solidFill>
                  <a:srgbClr val="000000"/>
                </a:solidFill>
                <a:latin typeface="Calibri"/>
                <a:ea typeface="Calibri"/>
                <a:cs typeface="Calibri"/>
                <a:sym typeface="Calibri"/>
              </a:rPr>
              <a:t>kuesioner REGSOSEK22-K.</a:t>
            </a:r>
            <a:endParaRPr b="1" i="0" sz="1500" u="none" cap="none" strike="noStrike">
              <a:solidFill>
                <a:schemeClr val="dk1"/>
              </a:solidFill>
              <a:latin typeface="Calibri"/>
              <a:ea typeface="Calibri"/>
              <a:cs typeface="Calibri"/>
              <a:sym typeface="Calibri"/>
            </a:endParaRPr>
          </a:p>
        </p:txBody>
      </p:sp>
      <p:grpSp>
        <p:nvGrpSpPr>
          <p:cNvPr id="816" name="Google Shape;816;p14"/>
          <p:cNvGrpSpPr/>
          <p:nvPr/>
        </p:nvGrpSpPr>
        <p:grpSpPr>
          <a:xfrm rot="5400000">
            <a:off x="11743062" y="2533894"/>
            <a:ext cx="253097" cy="184185"/>
            <a:chOff x="5834098" y="6084038"/>
            <a:chExt cx="288697" cy="237474"/>
          </a:xfrm>
        </p:grpSpPr>
        <p:sp>
          <p:nvSpPr>
            <p:cNvPr id="817" name="Google Shape;817;p14"/>
            <p:cNvSpPr/>
            <p:nvPr/>
          </p:nvSpPr>
          <p:spPr>
            <a:xfrm>
              <a:off x="5968829" y="6084039"/>
              <a:ext cx="153966" cy="237473"/>
            </a:xfrm>
            <a:prstGeom prst="chevron">
              <a:avLst>
                <a:gd fmla="val 43092"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8" name="Google Shape;818;p14"/>
            <p:cNvSpPr/>
            <p:nvPr/>
          </p:nvSpPr>
          <p:spPr>
            <a:xfrm>
              <a:off x="5834098" y="6084038"/>
              <a:ext cx="153966" cy="237473"/>
            </a:xfrm>
            <a:prstGeom prst="chevron">
              <a:avLst>
                <a:gd fmla="val 43092"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19" name="Google Shape;819;p14"/>
          <p:cNvGrpSpPr/>
          <p:nvPr/>
        </p:nvGrpSpPr>
        <p:grpSpPr>
          <a:xfrm rot="5400000">
            <a:off x="4679506" y="4623564"/>
            <a:ext cx="253097" cy="184185"/>
            <a:chOff x="5834098" y="6084038"/>
            <a:chExt cx="288697" cy="237474"/>
          </a:xfrm>
        </p:grpSpPr>
        <p:sp>
          <p:nvSpPr>
            <p:cNvPr id="820" name="Google Shape;820;p14"/>
            <p:cNvSpPr/>
            <p:nvPr/>
          </p:nvSpPr>
          <p:spPr>
            <a:xfrm>
              <a:off x="5968829" y="6084039"/>
              <a:ext cx="153966" cy="237473"/>
            </a:xfrm>
            <a:prstGeom prst="chevron">
              <a:avLst>
                <a:gd fmla="val 43092"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21" name="Google Shape;821;p14"/>
            <p:cNvSpPr/>
            <p:nvPr/>
          </p:nvSpPr>
          <p:spPr>
            <a:xfrm>
              <a:off x="5834098" y="6084038"/>
              <a:ext cx="153966" cy="237473"/>
            </a:xfrm>
            <a:prstGeom prst="chevron">
              <a:avLst>
                <a:gd fmla="val 43092"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22" name="Google Shape;822;p14"/>
          <p:cNvSpPr txBox="1"/>
          <p:nvPr/>
        </p:nvSpPr>
        <p:spPr>
          <a:xfrm>
            <a:off x="140328" y="5033"/>
            <a:ext cx="7391181"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Libre Franklin Medium"/>
                <a:ea typeface="Libre Franklin Medium"/>
                <a:cs typeface="Libre Franklin Medium"/>
                <a:sym typeface="Libre Franklin Medium"/>
              </a:rPr>
              <a:t>MEKANISME PENDATAAN</a:t>
            </a:r>
            <a:endParaRPr b="0" i="0" sz="3800" u="none" cap="none" strike="noStrike">
              <a:solidFill>
                <a:schemeClr val="lt1"/>
              </a:solidFill>
              <a:latin typeface="Libre Franklin Medium"/>
              <a:ea typeface="Libre Franklin Medium"/>
              <a:cs typeface="Libre Franklin Medium"/>
              <a:sym typeface="Libre Franklin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5"/>
          <p:cNvSpPr/>
          <p:nvPr/>
        </p:nvSpPr>
        <p:spPr>
          <a:xfrm>
            <a:off x="2924302" y="4406140"/>
            <a:ext cx="3300800" cy="1836330"/>
          </a:xfrm>
          <a:prstGeom prst="roundRect">
            <a:avLst>
              <a:gd fmla="val 1064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Wisata kelompok pelayaran air laut dengan rumah perahu di Cochin - Klook  Indonesia" id="828" name="Google Shape;828;p15"/>
          <p:cNvPicPr preferRelativeResize="0"/>
          <p:nvPr/>
        </p:nvPicPr>
        <p:blipFill rotWithShape="1">
          <a:blip r:embed="rId3">
            <a:alphaModFix/>
          </a:blip>
          <a:srcRect b="0" l="42465" r="1" t="0"/>
          <a:stretch/>
        </p:blipFill>
        <p:spPr>
          <a:xfrm>
            <a:off x="6763358" y="0"/>
            <a:ext cx="5428643" cy="6885295"/>
          </a:xfrm>
          <a:prstGeom prst="rect">
            <a:avLst/>
          </a:prstGeom>
          <a:noFill/>
          <a:ln>
            <a:noFill/>
          </a:ln>
        </p:spPr>
      </p:pic>
      <p:sp>
        <p:nvSpPr>
          <p:cNvPr id="829" name="Google Shape;829;p1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grpSp>
        <p:nvGrpSpPr>
          <p:cNvPr id="830" name="Google Shape;830;p15"/>
          <p:cNvGrpSpPr/>
          <p:nvPr/>
        </p:nvGrpSpPr>
        <p:grpSpPr>
          <a:xfrm>
            <a:off x="-659757" y="95126"/>
            <a:ext cx="437309" cy="3187665"/>
            <a:chOff x="-659757" y="95126"/>
            <a:chExt cx="437309" cy="3187665"/>
          </a:xfrm>
        </p:grpSpPr>
        <p:sp>
          <p:nvSpPr>
            <p:cNvPr id="831" name="Google Shape;831;p15"/>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2" name="Google Shape;832;p15"/>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3" name="Google Shape;833;p15"/>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4" name="Google Shape;834;p15"/>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5" name="Google Shape;835;p15"/>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836" name="Google Shape;836;p15"/>
          <p:cNvSpPr/>
          <p:nvPr/>
        </p:nvSpPr>
        <p:spPr>
          <a:xfrm>
            <a:off x="6475641" y="95137"/>
            <a:ext cx="4983000" cy="6857100"/>
          </a:xfrm>
          <a:prstGeom prst="rect">
            <a:avLst/>
          </a:prstGeom>
          <a:gradFill>
            <a:gsLst>
              <a:gs pos="0">
                <a:srgbClr val="007A87"/>
              </a:gs>
              <a:gs pos="6000">
                <a:srgbClr val="007A87"/>
              </a:gs>
              <a:gs pos="37000">
                <a:srgbClr val="007A87">
                  <a:alpha val="60000"/>
                </a:srgbClr>
              </a:gs>
              <a:gs pos="63000">
                <a:srgbClr val="007A87">
                  <a:alpha val="49019"/>
                </a:srgbClr>
              </a:gs>
              <a:gs pos="100000">
                <a:srgbClr val="007A87">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7" name="Google Shape;837;p1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8" name="Google Shape;838;p15"/>
          <p:cNvSpPr/>
          <p:nvPr/>
        </p:nvSpPr>
        <p:spPr>
          <a:xfrm>
            <a:off x="-11576" y="-49066"/>
            <a:ext cx="6617092"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39" name="Google Shape;839;p15"/>
          <p:cNvSpPr txBox="1"/>
          <p:nvPr/>
        </p:nvSpPr>
        <p:spPr>
          <a:xfrm>
            <a:off x="131175" y="130088"/>
            <a:ext cx="635234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MEKANISME PENDATAAN</a:t>
            </a:r>
            <a:endParaRPr b="0" i="0" sz="1400" u="none" cap="none" strike="noStrike">
              <a:solidFill>
                <a:srgbClr val="000000"/>
              </a:solidFill>
              <a:latin typeface="Arial"/>
              <a:ea typeface="Arial"/>
              <a:cs typeface="Arial"/>
              <a:sym typeface="Arial"/>
            </a:endParaRPr>
          </a:p>
        </p:txBody>
      </p:sp>
      <p:sp>
        <p:nvSpPr>
          <p:cNvPr id="840" name="Google Shape;840;p15"/>
          <p:cNvSpPr txBox="1"/>
          <p:nvPr/>
        </p:nvSpPr>
        <p:spPr>
          <a:xfrm>
            <a:off x="1780169" y="1039325"/>
            <a:ext cx="2692854"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RUMAH PERAHU</a:t>
            </a:r>
            <a:endParaRPr b="0" i="0" sz="2000" u="none" cap="none" strike="noStrike">
              <a:solidFill>
                <a:srgbClr val="FFFFFF"/>
              </a:solidFill>
              <a:latin typeface="Calibri"/>
              <a:ea typeface="Calibri"/>
              <a:cs typeface="Calibri"/>
              <a:sym typeface="Calibri"/>
            </a:endParaRPr>
          </a:p>
        </p:txBody>
      </p:sp>
      <p:sp>
        <p:nvSpPr>
          <p:cNvPr id="841" name="Google Shape;841;p15"/>
          <p:cNvSpPr/>
          <p:nvPr/>
        </p:nvSpPr>
        <p:spPr>
          <a:xfrm>
            <a:off x="460825" y="1620864"/>
            <a:ext cx="5796049"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FFFF"/>
              </a:buClr>
              <a:buSzPts val="1600"/>
              <a:buFont typeface="Calibri"/>
              <a:buNone/>
            </a:pPr>
            <a:r>
              <a:rPr b="0" i="1" lang="en-US" sz="1600" u="none" cap="none" strike="noStrike">
                <a:solidFill>
                  <a:srgbClr val="FFFFFF"/>
                </a:solidFill>
                <a:latin typeface="Calibri"/>
                <a:ea typeface="Calibri"/>
                <a:cs typeface="Calibri"/>
                <a:sym typeface="Calibri"/>
              </a:rPr>
              <a:t>Penghuni rumah perahu biasanya hidup secara </a:t>
            </a:r>
            <a:r>
              <a:rPr b="1" i="1" lang="en-US" sz="1600" u="none" cap="none" strike="noStrike">
                <a:solidFill>
                  <a:srgbClr val="FFC93C"/>
                </a:solidFill>
                <a:latin typeface="Calibri"/>
                <a:ea typeface="Calibri"/>
                <a:cs typeface="Calibri"/>
                <a:sym typeface="Calibri"/>
              </a:rPr>
              <a:t>nomaden (berpindah-pindah).</a:t>
            </a:r>
            <a:r>
              <a:rPr b="0" i="1" lang="en-US" sz="1600" u="none" cap="none" strike="noStrike">
                <a:solidFill>
                  <a:srgbClr val="F3C567"/>
                </a:solidFill>
                <a:latin typeface="Calibri"/>
                <a:ea typeface="Calibri"/>
                <a:cs typeface="Calibri"/>
                <a:sym typeface="Calibri"/>
              </a:rPr>
              <a:t> </a:t>
            </a:r>
            <a:r>
              <a:rPr b="0" i="1" lang="en-US" sz="1600" u="none" cap="none" strike="noStrike">
                <a:solidFill>
                  <a:srgbClr val="FFFFFF"/>
                </a:solidFill>
                <a:latin typeface="Calibri"/>
                <a:ea typeface="Calibri"/>
                <a:cs typeface="Calibri"/>
                <a:sym typeface="Calibri"/>
              </a:rPr>
              <a:t>Mereka akan berhenti di tepian sungai untuk mencari persediaan bahan makanan.</a:t>
            </a:r>
            <a:endParaRPr b="0" i="0" sz="1400" u="none" cap="none" strike="noStrike">
              <a:solidFill>
                <a:srgbClr val="000000"/>
              </a:solidFill>
              <a:latin typeface="Arial"/>
              <a:ea typeface="Arial"/>
              <a:cs typeface="Arial"/>
              <a:sym typeface="Arial"/>
            </a:endParaRPr>
          </a:p>
        </p:txBody>
      </p:sp>
      <p:sp>
        <p:nvSpPr>
          <p:cNvPr id="842" name="Google Shape;842;p15"/>
          <p:cNvSpPr/>
          <p:nvPr/>
        </p:nvSpPr>
        <p:spPr>
          <a:xfrm>
            <a:off x="540991" y="2702411"/>
            <a:ext cx="5684111" cy="1231488"/>
          </a:xfrm>
          <a:prstGeom prst="roundRect">
            <a:avLst>
              <a:gd fmla="val 11671"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43" name="Google Shape;843;p15"/>
          <p:cNvSpPr/>
          <p:nvPr/>
        </p:nvSpPr>
        <p:spPr>
          <a:xfrm>
            <a:off x="758950" y="2830580"/>
            <a:ext cx="5337050"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Penghuni rumah perahu akan didata oleh</a:t>
            </a:r>
            <a:r>
              <a:rPr b="1" i="0" lang="en-US" sz="1800" u="none" cap="none" strike="noStrike">
                <a:solidFill>
                  <a:srgbClr val="FFC93C"/>
                </a:solidFill>
                <a:latin typeface="Calibri"/>
                <a:ea typeface="Calibri"/>
                <a:cs typeface="Calibri"/>
                <a:sym typeface="Calibri"/>
              </a:rPr>
              <a:t> PPL berpengalaman di tempat dimana mereka ditemukan </a:t>
            </a:r>
            <a:r>
              <a:rPr b="0" i="0" lang="en-US" sz="1800" u="none" cap="none" strike="noStrike">
                <a:solidFill>
                  <a:srgbClr val="FFFFFF"/>
                </a:solidFill>
                <a:latin typeface="Calibri"/>
                <a:ea typeface="Calibri"/>
                <a:cs typeface="Calibri"/>
                <a:sym typeface="Calibri"/>
              </a:rPr>
              <a:t>dengan menggunakan </a:t>
            </a:r>
            <a:r>
              <a:rPr b="1" i="0" lang="en-US" sz="1800" u="none" cap="none" strike="noStrike">
                <a:solidFill>
                  <a:srgbClr val="FFC93C"/>
                </a:solidFill>
                <a:latin typeface="Calibri"/>
                <a:ea typeface="Calibri"/>
                <a:cs typeface="Calibri"/>
                <a:sym typeface="Calibri"/>
              </a:rPr>
              <a:t>kuesioner REGSOSEK22-XK </a:t>
            </a:r>
            <a:endParaRPr b="0" i="0" sz="1800" u="none" cap="none" strike="noStrike">
              <a:solidFill>
                <a:srgbClr val="FFC93C"/>
              </a:solidFill>
              <a:latin typeface="Calibri"/>
              <a:ea typeface="Calibri"/>
              <a:cs typeface="Calibri"/>
              <a:sym typeface="Calibri"/>
            </a:endParaRPr>
          </a:p>
        </p:txBody>
      </p:sp>
      <p:sp>
        <p:nvSpPr>
          <p:cNvPr id="844" name="Google Shape;844;p15"/>
          <p:cNvSpPr/>
          <p:nvPr/>
        </p:nvSpPr>
        <p:spPr>
          <a:xfrm>
            <a:off x="3086839" y="4479717"/>
            <a:ext cx="3138263" cy="1708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BPS Kabupaten/Kota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FFFFFF"/>
              </a:buClr>
              <a:buSzPts val="1600"/>
              <a:buFont typeface="Calibri"/>
              <a:buNone/>
            </a:pPr>
            <a:r>
              <a:rPr b="1" i="1" lang="en-US" sz="1600" u="none" cap="none" strike="noStrike">
                <a:solidFill>
                  <a:srgbClr val="FFFFFF"/>
                </a:solidFill>
                <a:latin typeface="Calibri"/>
                <a:ea typeface="Calibri"/>
                <a:cs typeface="Calibri"/>
                <a:sym typeface="Calibri"/>
              </a:rPr>
              <a:t>M</a:t>
            </a:r>
            <a:r>
              <a:rPr b="0" i="1" lang="en-US" sz="1600" u="none" cap="none" strike="noStrike">
                <a:solidFill>
                  <a:srgbClr val="FFFFFF"/>
                </a:solidFill>
                <a:latin typeface="Calibri"/>
                <a:ea typeface="Calibri"/>
                <a:cs typeface="Calibri"/>
                <a:sym typeface="Calibri"/>
              </a:rPr>
              <a:t>engidentifikasi tempat-tempat yang biasanya digunakan untuk tempat pemberhentian penghuni rumah perahu untuk mempermudah pendataan</a:t>
            </a:r>
            <a:endParaRPr b="0" i="1" sz="1800" u="none" cap="none" strike="noStrike">
              <a:solidFill>
                <a:srgbClr val="FFFFFF"/>
              </a:solidFill>
              <a:latin typeface="Calibri"/>
              <a:ea typeface="Calibri"/>
              <a:cs typeface="Calibri"/>
              <a:sym typeface="Calibri"/>
            </a:endParaRPr>
          </a:p>
        </p:txBody>
      </p:sp>
      <p:pic>
        <p:nvPicPr>
          <p:cNvPr id="845" name="Google Shape;845;p15"/>
          <p:cNvPicPr preferRelativeResize="0"/>
          <p:nvPr/>
        </p:nvPicPr>
        <p:blipFill rotWithShape="1">
          <a:blip r:embed="rId4">
            <a:alphaModFix/>
          </a:blip>
          <a:srcRect b="0" l="0" r="0" t="0"/>
          <a:stretch/>
        </p:blipFill>
        <p:spPr>
          <a:xfrm>
            <a:off x="540119" y="4170618"/>
            <a:ext cx="2241432" cy="2237409"/>
          </a:xfrm>
          <a:prstGeom prst="rect">
            <a:avLst/>
          </a:prstGeom>
          <a:noFill/>
          <a:ln>
            <a:noFill/>
          </a:ln>
        </p:spPr>
      </p:pic>
      <p:grpSp>
        <p:nvGrpSpPr>
          <p:cNvPr id="846" name="Google Shape;846;p15"/>
          <p:cNvGrpSpPr/>
          <p:nvPr/>
        </p:nvGrpSpPr>
        <p:grpSpPr>
          <a:xfrm>
            <a:off x="-43" y="1181419"/>
            <a:ext cx="1863179" cy="119266"/>
            <a:chOff x="-45" y="1214218"/>
            <a:chExt cx="1954619" cy="121490"/>
          </a:xfrm>
        </p:grpSpPr>
        <p:cxnSp>
          <p:nvCxnSpPr>
            <p:cNvPr id="847" name="Google Shape;847;p15"/>
            <p:cNvCxnSpPr>
              <a:endCxn id="848" idx="1"/>
            </p:cNvCxnSpPr>
            <p:nvPr/>
          </p:nvCxnSpPr>
          <p:spPr>
            <a:xfrm>
              <a:off x="-45" y="1274963"/>
              <a:ext cx="1908900" cy="0"/>
            </a:xfrm>
            <a:prstGeom prst="straightConnector1">
              <a:avLst/>
            </a:prstGeom>
            <a:noFill/>
            <a:ln cap="flat" cmpd="sng" w="28575">
              <a:solidFill>
                <a:srgbClr val="EFAB25"/>
              </a:solidFill>
              <a:prstDash val="solid"/>
              <a:miter lim="800000"/>
              <a:headEnd len="sm" w="sm" type="none"/>
              <a:tailEnd len="sm" w="sm" type="none"/>
            </a:ln>
          </p:spPr>
        </p:cxnSp>
        <p:sp>
          <p:nvSpPr>
            <p:cNvPr id="848" name="Google Shape;848;p15"/>
            <p:cNvSpPr/>
            <p:nvPr/>
          </p:nvSpPr>
          <p:spPr>
            <a:xfrm>
              <a:off x="1908855" y="1214218"/>
              <a:ext cx="45719" cy="121490"/>
            </a:xfrm>
            <a:prstGeom prst="rect">
              <a:avLst/>
            </a:prstGeom>
            <a:solidFill>
              <a:srgbClr val="EFAB25"/>
            </a:solidFill>
            <a:ln cap="flat" cmpd="sng" w="12700">
              <a:solidFill>
                <a:srgbClr val="EFAB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849" name="Google Shape;849;p15"/>
          <p:cNvGrpSpPr/>
          <p:nvPr/>
        </p:nvGrpSpPr>
        <p:grpSpPr>
          <a:xfrm>
            <a:off x="4339707" y="1179626"/>
            <a:ext cx="1797982" cy="111551"/>
            <a:chOff x="4238835" y="1211994"/>
            <a:chExt cx="1931714" cy="121490"/>
          </a:xfrm>
        </p:grpSpPr>
        <p:sp>
          <p:nvSpPr>
            <p:cNvPr id="850" name="Google Shape;850;p15"/>
            <p:cNvSpPr/>
            <p:nvPr/>
          </p:nvSpPr>
          <p:spPr>
            <a:xfrm>
              <a:off x="4238835" y="1211994"/>
              <a:ext cx="45719" cy="121490"/>
            </a:xfrm>
            <a:prstGeom prst="rect">
              <a:avLst/>
            </a:prstGeom>
            <a:solidFill>
              <a:srgbClr val="EFAB25"/>
            </a:solidFill>
            <a:ln cap="flat" cmpd="sng" w="12700">
              <a:solidFill>
                <a:srgbClr val="EFAB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51" name="Google Shape;851;p15"/>
            <p:cNvCxnSpPr/>
            <p:nvPr/>
          </p:nvCxnSpPr>
          <p:spPr>
            <a:xfrm>
              <a:off x="4261694" y="1272739"/>
              <a:ext cx="1908855" cy="0"/>
            </a:xfrm>
            <a:prstGeom prst="straightConnector1">
              <a:avLst/>
            </a:prstGeom>
            <a:noFill/>
            <a:ln cap="flat" cmpd="sng" w="28575">
              <a:solidFill>
                <a:srgbClr val="EFAB25"/>
              </a:solidFill>
              <a:prstDash val="solid"/>
              <a:miter lim="800000"/>
              <a:headEnd len="sm" w="sm" type="none"/>
              <a:tailEnd len="sm" w="sm" type="none"/>
            </a:ln>
          </p:spPr>
        </p:cxnSp>
      </p:grpSp>
      <p:pic>
        <p:nvPicPr>
          <p:cNvPr id="852" name="Google Shape;852;p15"/>
          <p:cNvPicPr preferRelativeResize="0"/>
          <p:nvPr/>
        </p:nvPicPr>
        <p:blipFill rotWithShape="1">
          <a:blip r:embed="rId5">
            <a:alphaModFix/>
          </a:blip>
          <a:srcRect b="0" l="0" r="0" t="0"/>
          <a:stretch/>
        </p:blipFill>
        <p:spPr>
          <a:xfrm>
            <a:off x="-2287122" y="3429000"/>
            <a:ext cx="2125429" cy="1594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descr="CERITA Melongok Kehidupan Warga Jakarta di Kolong Jembatan - Foto  Liputan6.com" id="857" name="Google Shape;857;p16"/>
          <p:cNvPicPr preferRelativeResize="0"/>
          <p:nvPr/>
        </p:nvPicPr>
        <p:blipFill rotWithShape="1">
          <a:blip r:embed="rId3">
            <a:alphaModFix/>
          </a:blip>
          <a:srcRect b="0" l="32153" r="18932" t="0"/>
          <a:stretch/>
        </p:blipFill>
        <p:spPr>
          <a:xfrm>
            <a:off x="6435471" y="0"/>
            <a:ext cx="5735195" cy="6857063"/>
          </a:xfrm>
          <a:prstGeom prst="rect">
            <a:avLst/>
          </a:prstGeom>
          <a:noFill/>
          <a:ln>
            <a:noFill/>
          </a:ln>
        </p:spPr>
      </p:pic>
      <p:sp>
        <p:nvSpPr>
          <p:cNvPr id="858" name="Google Shape;858;p16"/>
          <p:cNvSpPr/>
          <p:nvPr/>
        </p:nvSpPr>
        <p:spPr>
          <a:xfrm>
            <a:off x="6423211" y="-937"/>
            <a:ext cx="5257311" cy="6857063"/>
          </a:xfrm>
          <a:prstGeom prst="rect">
            <a:avLst/>
          </a:prstGeom>
          <a:gradFill>
            <a:gsLst>
              <a:gs pos="0">
                <a:srgbClr val="007A87"/>
              </a:gs>
              <a:gs pos="6000">
                <a:srgbClr val="007A87"/>
              </a:gs>
              <a:gs pos="37000">
                <a:srgbClr val="007A87">
                  <a:alpha val="60000"/>
                </a:srgbClr>
              </a:gs>
              <a:gs pos="63000">
                <a:srgbClr val="007A87">
                  <a:alpha val="49019"/>
                </a:srgbClr>
              </a:gs>
              <a:gs pos="100000">
                <a:srgbClr val="007A87">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59" name="Google Shape;859;p16"/>
          <p:cNvSpPr/>
          <p:nvPr/>
        </p:nvSpPr>
        <p:spPr>
          <a:xfrm>
            <a:off x="3020096" y="4779816"/>
            <a:ext cx="3075904" cy="1883392"/>
          </a:xfrm>
          <a:prstGeom prst="roundRect">
            <a:avLst>
              <a:gd fmla="val 1064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0" name="Google Shape;860;p1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grpSp>
        <p:nvGrpSpPr>
          <p:cNvPr id="861" name="Google Shape;861;p16"/>
          <p:cNvGrpSpPr/>
          <p:nvPr/>
        </p:nvGrpSpPr>
        <p:grpSpPr>
          <a:xfrm>
            <a:off x="-659757" y="95126"/>
            <a:ext cx="437309" cy="3187665"/>
            <a:chOff x="-659757" y="95126"/>
            <a:chExt cx="437309" cy="3187665"/>
          </a:xfrm>
        </p:grpSpPr>
        <p:sp>
          <p:nvSpPr>
            <p:cNvPr id="862" name="Google Shape;862;p16"/>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3" name="Google Shape;863;p16"/>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4" name="Google Shape;864;p16"/>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5" name="Google Shape;865;p16"/>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6" name="Google Shape;866;p16"/>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867" name="Google Shape;867;p1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8" name="Google Shape;868;p16"/>
          <p:cNvSpPr/>
          <p:nvPr/>
        </p:nvSpPr>
        <p:spPr>
          <a:xfrm>
            <a:off x="-11576" y="-49066"/>
            <a:ext cx="6617092"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9" name="Google Shape;869;p16"/>
          <p:cNvSpPr txBox="1"/>
          <p:nvPr/>
        </p:nvSpPr>
        <p:spPr>
          <a:xfrm>
            <a:off x="131175" y="130088"/>
            <a:ext cx="635234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MEKANISME PENDATAAN</a:t>
            </a:r>
            <a:endParaRPr b="0" i="0" sz="1400" u="none" cap="none" strike="noStrike">
              <a:solidFill>
                <a:srgbClr val="000000"/>
              </a:solidFill>
              <a:latin typeface="Arial"/>
              <a:ea typeface="Arial"/>
              <a:cs typeface="Arial"/>
              <a:sym typeface="Arial"/>
            </a:endParaRPr>
          </a:p>
        </p:txBody>
      </p:sp>
      <p:sp>
        <p:nvSpPr>
          <p:cNvPr id="870" name="Google Shape;870;p16"/>
          <p:cNvSpPr/>
          <p:nvPr/>
        </p:nvSpPr>
        <p:spPr>
          <a:xfrm>
            <a:off x="511478" y="2480299"/>
            <a:ext cx="5595189" cy="2032434"/>
          </a:xfrm>
          <a:prstGeom prst="roundRect">
            <a:avLst>
              <a:gd fmla="val 7089"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71" name="Google Shape;871;p16"/>
          <p:cNvSpPr/>
          <p:nvPr/>
        </p:nvSpPr>
        <p:spPr>
          <a:xfrm>
            <a:off x="575733" y="2522659"/>
            <a:ext cx="5456581" cy="19567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5000"/>
              </a:lnSpc>
              <a:spcBef>
                <a:spcPts val="0"/>
              </a:spcBef>
              <a:spcAft>
                <a:spcPts val="0"/>
              </a:spcAft>
              <a:buClr>
                <a:srgbClr val="FFFFFF"/>
              </a:buClr>
              <a:buSzPts val="1700"/>
              <a:buFont typeface="Noto Sans Symbols"/>
              <a:buChar char="✔"/>
            </a:pPr>
            <a:r>
              <a:rPr b="0" i="0" lang="en-US" sz="1700" u="none" cap="none" strike="noStrike">
                <a:solidFill>
                  <a:srgbClr val="FFFFFF"/>
                </a:solidFill>
                <a:latin typeface="Calibri"/>
                <a:ea typeface="Calibri"/>
                <a:cs typeface="Calibri"/>
                <a:sym typeface="Calibri"/>
              </a:rPr>
              <a:t>Desa Non SLS didata di tempat tinggal saat ini oleh </a:t>
            </a:r>
            <a:r>
              <a:rPr b="1" i="0" lang="en-US" sz="1700" u="none" cap="none" strike="noStrike">
                <a:solidFill>
                  <a:srgbClr val="FFC93C"/>
                </a:solidFill>
                <a:latin typeface="Calibri"/>
                <a:ea typeface="Calibri"/>
                <a:cs typeface="Calibri"/>
                <a:sym typeface="Calibri"/>
              </a:rPr>
              <a:t>PPL </a:t>
            </a:r>
            <a:r>
              <a:rPr b="0" i="0" lang="en-US" sz="1700" u="none" cap="none" strike="noStrike">
                <a:solidFill>
                  <a:srgbClr val="FFFFFF"/>
                </a:solidFill>
                <a:latin typeface="Calibri"/>
                <a:ea typeface="Calibri"/>
                <a:cs typeface="Calibri"/>
                <a:sym typeface="Calibri"/>
              </a:rPr>
              <a:t>dengan menggunakan </a:t>
            </a:r>
            <a:r>
              <a:rPr b="1" i="0" lang="en-US" sz="1700" u="none" cap="none" strike="noStrike">
                <a:solidFill>
                  <a:srgbClr val="FFC93C"/>
                </a:solidFill>
                <a:latin typeface="Calibri"/>
                <a:ea typeface="Calibri"/>
                <a:cs typeface="Calibri"/>
                <a:sym typeface="Calibri"/>
              </a:rPr>
              <a:t>kuesioner REGSOSEK22-K</a:t>
            </a:r>
            <a:endParaRPr b="1" i="0" sz="1700" u="none" cap="none" strike="noStrike">
              <a:solidFill>
                <a:srgbClr val="FFC93C"/>
              </a:solidFill>
              <a:latin typeface="Calibri"/>
              <a:ea typeface="Calibri"/>
              <a:cs typeface="Calibri"/>
              <a:sym typeface="Calibri"/>
            </a:endParaRPr>
          </a:p>
          <a:p>
            <a:pPr indent="-285750" lvl="0" marL="285750" marR="0" rtl="0" algn="l">
              <a:lnSpc>
                <a:spcPct val="115000"/>
              </a:lnSpc>
              <a:spcBef>
                <a:spcPts val="600"/>
              </a:spcBef>
              <a:spcAft>
                <a:spcPts val="0"/>
              </a:spcAft>
              <a:buClr>
                <a:srgbClr val="FFFFFF"/>
              </a:buClr>
              <a:buSzPts val="1700"/>
              <a:buFont typeface="Noto Sans Symbols"/>
              <a:buChar char="✔"/>
            </a:pPr>
            <a:r>
              <a:rPr b="0" i="0" lang="en-US" sz="1700" u="none" cap="none" strike="noStrike">
                <a:solidFill>
                  <a:srgbClr val="FFFFFF"/>
                </a:solidFill>
                <a:latin typeface="Calibri"/>
                <a:ea typeface="Calibri"/>
                <a:cs typeface="Calibri"/>
                <a:sym typeface="Calibri"/>
              </a:rPr>
              <a:t>Penduduk/keluarga yang tinggal di wilayah kumuh/bangunan liar yang tidak masuk SLS manapun didata oleh</a:t>
            </a:r>
            <a:r>
              <a:rPr b="1" i="0" lang="en-US" sz="1700" u="none" cap="none" strike="noStrike">
                <a:solidFill>
                  <a:srgbClr val="FFC93C"/>
                </a:solidFill>
                <a:latin typeface="Calibri"/>
                <a:ea typeface="Calibri"/>
                <a:cs typeface="Calibri"/>
                <a:sym typeface="Calibri"/>
              </a:rPr>
              <a:t> PPL berpengalaman </a:t>
            </a:r>
            <a:r>
              <a:rPr b="0" i="0" lang="en-US" sz="1700" u="none" cap="none" strike="noStrike">
                <a:solidFill>
                  <a:srgbClr val="FFFFFF"/>
                </a:solidFill>
                <a:latin typeface="Calibri"/>
                <a:ea typeface="Calibri"/>
                <a:cs typeface="Calibri"/>
                <a:sym typeface="Calibri"/>
              </a:rPr>
              <a:t>dengan menggunakan </a:t>
            </a:r>
            <a:r>
              <a:rPr b="1" i="0" lang="en-US" sz="1700" u="none" cap="none" strike="noStrike">
                <a:solidFill>
                  <a:srgbClr val="FFC93C"/>
                </a:solidFill>
                <a:latin typeface="Calibri"/>
                <a:ea typeface="Calibri"/>
                <a:cs typeface="Calibri"/>
                <a:sym typeface="Calibri"/>
              </a:rPr>
              <a:t>kuesioner REGSOSEK22-XK</a:t>
            </a:r>
            <a:endParaRPr b="0" i="0" sz="1700" u="none" cap="none" strike="noStrike">
              <a:solidFill>
                <a:srgbClr val="FFC93C"/>
              </a:solidFill>
              <a:latin typeface="Calibri"/>
              <a:ea typeface="Calibri"/>
              <a:cs typeface="Calibri"/>
              <a:sym typeface="Calibri"/>
            </a:endParaRPr>
          </a:p>
        </p:txBody>
      </p:sp>
      <p:sp>
        <p:nvSpPr>
          <p:cNvPr id="872" name="Google Shape;872;p16"/>
          <p:cNvSpPr/>
          <p:nvPr/>
        </p:nvSpPr>
        <p:spPr>
          <a:xfrm>
            <a:off x="3176645" y="4882821"/>
            <a:ext cx="2888724" cy="16773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Koordinasi dan Konsolidasi: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chemeClr val="lt1"/>
                </a:solidFill>
                <a:latin typeface="Calibri"/>
                <a:ea typeface="Calibri"/>
                <a:cs typeface="Calibri"/>
                <a:sym typeface="Calibri"/>
              </a:rPr>
              <a:t>Pemerintah Daerah, Kepolisian, Satpol PP untuk membantu PPL mengakses wilayah-wilayah tersebut atau mendampingi PPL dalam melakukan pendataan.</a:t>
            </a:r>
            <a:endParaRPr b="0" i="1" sz="1600" u="none" cap="none" strike="noStrike">
              <a:solidFill>
                <a:schemeClr val="lt1"/>
              </a:solidFill>
              <a:latin typeface="Calibri"/>
              <a:ea typeface="Calibri"/>
              <a:cs typeface="Calibri"/>
              <a:sym typeface="Calibri"/>
            </a:endParaRPr>
          </a:p>
        </p:txBody>
      </p:sp>
      <p:cxnSp>
        <p:nvCxnSpPr>
          <p:cNvPr id="873" name="Google Shape;873;p16"/>
          <p:cNvCxnSpPr>
            <a:endCxn id="874" idx="1"/>
          </p:cNvCxnSpPr>
          <p:nvPr/>
        </p:nvCxnSpPr>
        <p:spPr>
          <a:xfrm>
            <a:off x="-11445" y="1217813"/>
            <a:ext cx="2148900" cy="0"/>
          </a:xfrm>
          <a:prstGeom prst="straightConnector1">
            <a:avLst/>
          </a:prstGeom>
          <a:noFill/>
          <a:ln cap="flat" cmpd="sng" w="28575">
            <a:solidFill>
              <a:srgbClr val="EFAB25"/>
            </a:solidFill>
            <a:prstDash val="solid"/>
            <a:miter lim="800000"/>
            <a:headEnd len="sm" w="sm" type="none"/>
            <a:tailEnd len="sm" w="sm" type="none"/>
          </a:ln>
        </p:spPr>
      </p:cxnSp>
      <p:sp>
        <p:nvSpPr>
          <p:cNvPr id="874" name="Google Shape;874;p16"/>
          <p:cNvSpPr/>
          <p:nvPr/>
        </p:nvSpPr>
        <p:spPr>
          <a:xfrm>
            <a:off x="2137455" y="1157068"/>
            <a:ext cx="45719" cy="121490"/>
          </a:xfrm>
          <a:prstGeom prst="rect">
            <a:avLst/>
          </a:prstGeom>
          <a:solidFill>
            <a:srgbClr val="EFAB25"/>
          </a:solidFill>
          <a:ln cap="flat" cmpd="sng" w="12700">
            <a:solidFill>
              <a:srgbClr val="EFAB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5" name="Google Shape;875;p16"/>
          <p:cNvSpPr/>
          <p:nvPr/>
        </p:nvSpPr>
        <p:spPr>
          <a:xfrm>
            <a:off x="4021665" y="1154844"/>
            <a:ext cx="45719" cy="121490"/>
          </a:xfrm>
          <a:prstGeom prst="rect">
            <a:avLst/>
          </a:prstGeom>
          <a:solidFill>
            <a:srgbClr val="EFAB25"/>
          </a:solidFill>
          <a:ln cap="flat" cmpd="sng" w="12700">
            <a:solidFill>
              <a:srgbClr val="EFAB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76" name="Google Shape;876;p16"/>
          <p:cNvCxnSpPr/>
          <p:nvPr/>
        </p:nvCxnSpPr>
        <p:spPr>
          <a:xfrm>
            <a:off x="4021664" y="1215590"/>
            <a:ext cx="2148885" cy="0"/>
          </a:xfrm>
          <a:prstGeom prst="straightConnector1">
            <a:avLst/>
          </a:prstGeom>
          <a:noFill/>
          <a:ln cap="flat" cmpd="sng" w="28575">
            <a:solidFill>
              <a:srgbClr val="EFAB25"/>
            </a:solidFill>
            <a:prstDash val="solid"/>
            <a:miter lim="800000"/>
            <a:headEnd len="sm" w="sm" type="none"/>
            <a:tailEnd len="sm" w="sm" type="none"/>
          </a:ln>
        </p:spPr>
      </p:cxnSp>
      <p:sp>
        <p:nvSpPr>
          <p:cNvPr id="877" name="Google Shape;877;p16"/>
          <p:cNvSpPr txBox="1"/>
          <p:nvPr/>
        </p:nvSpPr>
        <p:spPr>
          <a:xfrm>
            <a:off x="2080257" y="1016465"/>
            <a:ext cx="204986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NON SLS</a:t>
            </a:r>
            <a:endParaRPr b="0" i="0" sz="2000" u="none" cap="none" strike="noStrike">
              <a:solidFill>
                <a:srgbClr val="FFFFFF"/>
              </a:solidFill>
              <a:latin typeface="Calibri"/>
              <a:ea typeface="Calibri"/>
              <a:cs typeface="Calibri"/>
              <a:sym typeface="Calibri"/>
            </a:endParaRPr>
          </a:p>
        </p:txBody>
      </p:sp>
      <p:pic>
        <p:nvPicPr>
          <p:cNvPr id="878" name="Google Shape;878;p16"/>
          <p:cNvPicPr preferRelativeResize="0"/>
          <p:nvPr/>
        </p:nvPicPr>
        <p:blipFill rotWithShape="1">
          <a:blip r:embed="rId4">
            <a:alphaModFix/>
          </a:blip>
          <a:srcRect b="0" l="0" r="0" t="0"/>
          <a:stretch/>
        </p:blipFill>
        <p:spPr>
          <a:xfrm>
            <a:off x="194934" y="4175383"/>
            <a:ext cx="2849250" cy="3092258"/>
          </a:xfrm>
          <a:prstGeom prst="rect">
            <a:avLst/>
          </a:prstGeom>
          <a:noFill/>
          <a:ln>
            <a:noFill/>
          </a:ln>
        </p:spPr>
      </p:pic>
      <p:sp>
        <p:nvSpPr>
          <p:cNvPr id="879" name="Google Shape;879;p16"/>
          <p:cNvSpPr/>
          <p:nvPr/>
        </p:nvSpPr>
        <p:spPr>
          <a:xfrm>
            <a:off x="509516" y="1532938"/>
            <a:ext cx="5661033"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1" lang="en-US" sz="1600" u="none" cap="none" strike="noStrike">
                <a:solidFill>
                  <a:schemeClr val="lt1"/>
                </a:solidFill>
                <a:latin typeface="Calibri"/>
                <a:ea typeface="Calibri"/>
                <a:cs typeface="Calibri"/>
                <a:sym typeface="Calibri"/>
              </a:rPr>
              <a:t>Penduduk Non SLS adalah mereka yang tinggal di </a:t>
            </a:r>
            <a:r>
              <a:rPr b="1" i="1" lang="en-US" sz="1600" u="none" cap="none" strike="noStrike">
                <a:solidFill>
                  <a:srgbClr val="FFC93C"/>
                </a:solidFill>
                <a:latin typeface="Calibri"/>
                <a:ea typeface="Calibri"/>
                <a:cs typeface="Calibri"/>
                <a:sym typeface="Calibri"/>
              </a:rPr>
              <a:t>Desa Non SLS, area kolong jembatan, bantaran sungai, wilayah kumuh, atau pinggiran rel</a:t>
            </a:r>
            <a:r>
              <a:rPr b="0" i="1" lang="en-US" sz="1600" u="none" cap="none" strike="noStrike">
                <a:solidFill>
                  <a:srgbClr val="F3C567"/>
                </a:solidFill>
                <a:latin typeface="Calibri"/>
                <a:ea typeface="Calibri"/>
                <a:cs typeface="Calibri"/>
                <a:sym typeface="Calibri"/>
              </a:rPr>
              <a:t>, </a:t>
            </a:r>
            <a:r>
              <a:rPr b="0" i="1" lang="en-US" sz="1600" u="none" cap="none" strike="noStrike">
                <a:solidFill>
                  <a:schemeClr val="lt1"/>
                </a:solidFill>
                <a:latin typeface="Calibri"/>
                <a:ea typeface="Calibri"/>
                <a:cs typeface="Calibri"/>
                <a:sym typeface="Calibri"/>
              </a:rPr>
              <a:t>yang tidak masuk dalam SLS manapun</a:t>
            </a:r>
            <a:endParaRPr b="0" i="1" sz="16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pic>
        <p:nvPicPr>
          <p:cNvPr descr="Nama Suku-Suku Di Indonesia Ini Wajib Banget Lo Ketahui Dan Kunjungi Bro! |  SUPERLIVE" id="884" name="Google Shape;884;p17"/>
          <p:cNvPicPr preferRelativeResize="0"/>
          <p:nvPr/>
        </p:nvPicPr>
        <p:blipFill rotWithShape="1">
          <a:blip r:embed="rId3">
            <a:alphaModFix/>
          </a:blip>
          <a:srcRect b="0" l="11547" r="29261" t="0"/>
          <a:stretch/>
        </p:blipFill>
        <p:spPr>
          <a:xfrm>
            <a:off x="6401993" y="0"/>
            <a:ext cx="5783798" cy="6858000"/>
          </a:xfrm>
          <a:prstGeom prst="rect">
            <a:avLst/>
          </a:prstGeom>
          <a:noFill/>
          <a:ln>
            <a:noFill/>
          </a:ln>
        </p:spPr>
      </p:pic>
      <p:sp>
        <p:nvSpPr>
          <p:cNvPr id="885" name="Google Shape;885;p17"/>
          <p:cNvSpPr/>
          <p:nvPr/>
        </p:nvSpPr>
        <p:spPr>
          <a:xfrm>
            <a:off x="6395785" y="0"/>
            <a:ext cx="5227406" cy="6857063"/>
          </a:xfrm>
          <a:prstGeom prst="rect">
            <a:avLst/>
          </a:prstGeom>
          <a:gradFill>
            <a:gsLst>
              <a:gs pos="0">
                <a:srgbClr val="007A87"/>
              </a:gs>
              <a:gs pos="6000">
                <a:srgbClr val="007A87"/>
              </a:gs>
              <a:gs pos="37000">
                <a:srgbClr val="007A87">
                  <a:alpha val="60000"/>
                </a:srgbClr>
              </a:gs>
              <a:gs pos="63000">
                <a:srgbClr val="007A87">
                  <a:alpha val="49019"/>
                </a:srgbClr>
              </a:gs>
              <a:gs pos="100000">
                <a:srgbClr val="007A87">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86" name="Google Shape;886;p17"/>
          <p:cNvSpPr/>
          <p:nvPr/>
        </p:nvSpPr>
        <p:spPr>
          <a:xfrm>
            <a:off x="3085430" y="4456641"/>
            <a:ext cx="3105691" cy="1883392"/>
          </a:xfrm>
          <a:prstGeom prst="roundRect">
            <a:avLst>
              <a:gd fmla="val 1064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7" name="Google Shape;887;p1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grpSp>
        <p:nvGrpSpPr>
          <p:cNvPr id="888" name="Google Shape;888;p17"/>
          <p:cNvGrpSpPr/>
          <p:nvPr/>
        </p:nvGrpSpPr>
        <p:grpSpPr>
          <a:xfrm>
            <a:off x="-659757" y="95126"/>
            <a:ext cx="437309" cy="3187665"/>
            <a:chOff x="-659757" y="95126"/>
            <a:chExt cx="437309" cy="3187665"/>
          </a:xfrm>
        </p:grpSpPr>
        <p:sp>
          <p:nvSpPr>
            <p:cNvPr id="889" name="Google Shape;889;p17"/>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0" name="Google Shape;890;p17"/>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1" name="Google Shape;891;p17"/>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2" name="Google Shape;892;p17"/>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3" name="Google Shape;893;p17"/>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894" name="Google Shape;894;p1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5" name="Google Shape;895;p17"/>
          <p:cNvSpPr/>
          <p:nvPr/>
        </p:nvSpPr>
        <p:spPr>
          <a:xfrm>
            <a:off x="-11576" y="-49066"/>
            <a:ext cx="6617092"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96" name="Google Shape;896;p17"/>
          <p:cNvSpPr txBox="1"/>
          <p:nvPr/>
        </p:nvSpPr>
        <p:spPr>
          <a:xfrm>
            <a:off x="131175" y="130088"/>
            <a:ext cx="635234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MEKANISME PENDATAAN</a:t>
            </a:r>
            <a:endParaRPr b="0" i="0" sz="1400" u="none" cap="none" strike="noStrike">
              <a:solidFill>
                <a:srgbClr val="000000"/>
              </a:solidFill>
              <a:latin typeface="Arial"/>
              <a:ea typeface="Arial"/>
              <a:cs typeface="Arial"/>
              <a:sym typeface="Arial"/>
            </a:endParaRPr>
          </a:p>
        </p:txBody>
      </p:sp>
      <p:sp>
        <p:nvSpPr>
          <p:cNvPr id="897" name="Google Shape;897;p17"/>
          <p:cNvSpPr txBox="1"/>
          <p:nvPr/>
        </p:nvSpPr>
        <p:spPr>
          <a:xfrm>
            <a:off x="1112876" y="1010734"/>
            <a:ext cx="41231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PENDUDUK SUKU TERASING</a:t>
            </a:r>
            <a:endParaRPr b="0" i="0" sz="2000" u="none" cap="none" strike="noStrike">
              <a:solidFill>
                <a:srgbClr val="FFFFFF"/>
              </a:solidFill>
              <a:latin typeface="Calibri"/>
              <a:ea typeface="Calibri"/>
              <a:cs typeface="Calibri"/>
              <a:sym typeface="Calibri"/>
            </a:endParaRPr>
          </a:p>
        </p:txBody>
      </p:sp>
      <p:sp>
        <p:nvSpPr>
          <p:cNvPr id="898" name="Google Shape;898;p17"/>
          <p:cNvSpPr/>
          <p:nvPr/>
        </p:nvSpPr>
        <p:spPr>
          <a:xfrm>
            <a:off x="456037" y="1614398"/>
            <a:ext cx="5796049" cy="147732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lt1"/>
              </a:buClr>
              <a:buSzPts val="1600"/>
              <a:buFont typeface="Noto Sans Symbols"/>
              <a:buChar char="❖"/>
            </a:pPr>
            <a:r>
              <a:rPr b="0" i="1" lang="en-US" sz="1600" u="none" cap="none" strike="noStrike">
                <a:solidFill>
                  <a:schemeClr val="lt1"/>
                </a:solidFill>
                <a:latin typeface="Calibri"/>
                <a:ea typeface="Calibri"/>
                <a:cs typeface="Calibri"/>
                <a:sym typeface="Calibri"/>
              </a:rPr>
              <a:t>Suku terasing contohnya adalah: suku anak dalam, suku talang mamak, dan suku lain yang tidak menjadi bagian dari SLS manapun.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1200"/>
              </a:spcBef>
              <a:spcAft>
                <a:spcPts val="0"/>
              </a:spcAft>
              <a:buClr>
                <a:schemeClr val="lt1"/>
              </a:buClr>
              <a:buSzPts val="1600"/>
              <a:buFont typeface="Noto Sans Symbols"/>
              <a:buChar char="❖"/>
            </a:pPr>
            <a:r>
              <a:rPr b="0" i="1" lang="en-US" sz="1600" u="none" cap="none" strike="noStrike">
                <a:solidFill>
                  <a:schemeClr val="lt1"/>
                </a:solidFill>
                <a:latin typeface="Calibri"/>
                <a:ea typeface="Calibri"/>
                <a:cs typeface="Calibri"/>
                <a:sym typeface="Calibri"/>
              </a:rPr>
              <a:t>Penduduk suku terasing biasanya </a:t>
            </a:r>
            <a:r>
              <a:rPr b="1" i="1" lang="en-US" sz="1600" u="none" cap="none" strike="noStrike">
                <a:solidFill>
                  <a:srgbClr val="FFC93C"/>
                </a:solidFill>
                <a:latin typeface="Calibri"/>
                <a:ea typeface="Calibri"/>
                <a:cs typeface="Calibri"/>
                <a:sym typeface="Calibri"/>
              </a:rPr>
              <a:t>hidup nomaden atau berpindah-pindah. </a:t>
            </a:r>
            <a:endParaRPr b="1" i="1" sz="1200" u="none" cap="none" strike="noStrike">
              <a:solidFill>
                <a:srgbClr val="FFC93C"/>
              </a:solidFill>
              <a:latin typeface="Calibri"/>
              <a:ea typeface="Calibri"/>
              <a:cs typeface="Calibri"/>
              <a:sym typeface="Calibri"/>
            </a:endParaRPr>
          </a:p>
        </p:txBody>
      </p:sp>
      <p:sp>
        <p:nvSpPr>
          <p:cNvPr id="899" name="Google Shape;899;p17"/>
          <p:cNvSpPr/>
          <p:nvPr/>
        </p:nvSpPr>
        <p:spPr>
          <a:xfrm>
            <a:off x="568810" y="3251386"/>
            <a:ext cx="5595189" cy="859702"/>
          </a:xfrm>
          <a:prstGeom prst="roundRect">
            <a:avLst>
              <a:gd fmla="val 11671"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00" name="Google Shape;900;p17"/>
          <p:cNvSpPr/>
          <p:nvPr/>
        </p:nvSpPr>
        <p:spPr>
          <a:xfrm>
            <a:off x="661778" y="3334859"/>
            <a:ext cx="5384565" cy="710707"/>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Keluarga Suku Terasing didata oleh</a:t>
            </a:r>
            <a:r>
              <a:rPr b="1" i="0" lang="en-US" sz="1800" u="none" cap="none" strike="noStrike">
                <a:solidFill>
                  <a:srgbClr val="FFC93C"/>
                </a:solidFill>
                <a:latin typeface="Calibri"/>
                <a:ea typeface="Calibri"/>
                <a:cs typeface="Calibri"/>
                <a:sym typeface="Calibri"/>
              </a:rPr>
              <a:t> PPL berpengalaman </a:t>
            </a:r>
            <a:r>
              <a:rPr b="0" i="0" lang="en-US" sz="1800" u="none" cap="none" strike="noStrike">
                <a:solidFill>
                  <a:srgbClr val="FFFFFF"/>
                </a:solidFill>
                <a:latin typeface="Calibri"/>
                <a:ea typeface="Calibri"/>
                <a:cs typeface="Calibri"/>
                <a:sym typeface="Calibri"/>
              </a:rPr>
              <a:t>dengan menggunakan </a:t>
            </a:r>
            <a:r>
              <a:rPr b="1" i="0" lang="en-US" sz="1800" u="none" cap="none" strike="noStrike">
                <a:solidFill>
                  <a:srgbClr val="FFC93C"/>
                </a:solidFill>
                <a:latin typeface="Calibri"/>
                <a:ea typeface="Calibri"/>
                <a:cs typeface="Calibri"/>
                <a:sym typeface="Calibri"/>
              </a:rPr>
              <a:t>kuesioner REGSOSEK22-XK</a:t>
            </a:r>
            <a:endParaRPr b="0" i="0" sz="1800" u="none" cap="none" strike="noStrike">
              <a:solidFill>
                <a:srgbClr val="FFC93C"/>
              </a:solidFill>
              <a:latin typeface="Calibri"/>
              <a:ea typeface="Calibri"/>
              <a:cs typeface="Calibri"/>
              <a:sym typeface="Calibri"/>
            </a:endParaRPr>
          </a:p>
        </p:txBody>
      </p:sp>
      <p:sp>
        <p:nvSpPr>
          <p:cNvPr id="901" name="Google Shape;901;p17"/>
          <p:cNvSpPr/>
          <p:nvPr/>
        </p:nvSpPr>
        <p:spPr>
          <a:xfrm>
            <a:off x="3269260" y="4559646"/>
            <a:ext cx="2888724" cy="16773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Koordinasi dan Konsolidasi</a:t>
            </a:r>
            <a:endParaRPr b="1" i="0" sz="1800" u="none" cap="none" strike="noStrike">
              <a:solidFill>
                <a:srgbClr val="FFC93C"/>
              </a:solidFill>
              <a:latin typeface="Calibri"/>
              <a:ea typeface="Calibri"/>
              <a:cs typeface="Calibri"/>
              <a:sym typeface="Calibri"/>
            </a:endParaRPr>
          </a:p>
          <a:p>
            <a:pPr indent="0" lvl="0" marL="0" marR="0" rtl="0" algn="l">
              <a:lnSpc>
                <a:spcPct val="100000"/>
              </a:lnSpc>
              <a:spcBef>
                <a:spcPts val="600"/>
              </a:spcBef>
              <a:spcAft>
                <a:spcPts val="0"/>
              </a:spcAft>
              <a:buClr>
                <a:srgbClr val="000000"/>
              </a:buClr>
              <a:buSzPts val="1600"/>
              <a:buFont typeface="Arial"/>
              <a:buNone/>
            </a:pPr>
            <a:r>
              <a:rPr b="0" i="1" lang="en-US" sz="1600" u="none" cap="none" strike="noStrike">
                <a:solidFill>
                  <a:schemeClr val="lt1"/>
                </a:solidFill>
                <a:latin typeface="Calibri"/>
                <a:ea typeface="Calibri"/>
                <a:cs typeface="Calibri"/>
                <a:sym typeface="Calibri"/>
              </a:rPr>
              <a:t>Pemerintah Daerah untuk membantu PPL mengakses tempat tinggal suku terasing atau mendampingi PPL dalam melakukan pendataan.</a:t>
            </a:r>
            <a:endParaRPr b="0" i="1" sz="1600" u="none" cap="none" strike="noStrike">
              <a:solidFill>
                <a:schemeClr val="lt1"/>
              </a:solidFill>
              <a:latin typeface="Calibri"/>
              <a:ea typeface="Calibri"/>
              <a:cs typeface="Calibri"/>
              <a:sym typeface="Calibri"/>
            </a:endParaRPr>
          </a:p>
        </p:txBody>
      </p:sp>
      <p:grpSp>
        <p:nvGrpSpPr>
          <p:cNvPr id="902" name="Google Shape;902;p17"/>
          <p:cNvGrpSpPr/>
          <p:nvPr/>
        </p:nvGrpSpPr>
        <p:grpSpPr>
          <a:xfrm>
            <a:off x="-11576" y="1126432"/>
            <a:ext cx="1096881" cy="167745"/>
            <a:chOff x="0" y="1220079"/>
            <a:chExt cx="610249" cy="121490"/>
          </a:xfrm>
        </p:grpSpPr>
        <p:cxnSp>
          <p:nvCxnSpPr>
            <p:cNvPr id="903" name="Google Shape;903;p17"/>
            <p:cNvCxnSpPr/>
            <p:nvPr/>
          </p:nvCxnSpPr>
          <p:spPr>
            <a:xfrm>
              <a:off x="0" y="1274963"/>
              <a:ext cx="605970" cy="0"/>
            </a:xfrm>
            <a:prstGeom prst="straightConnector1">
              <a:avLst/>
            </a:prstGeom>
            <a:noFill/>
            <a:ln cap="flat" cmpd="sng" w="28575">
              <a:solidFill>
                <a:srgbClr val="EFAB25"/>
              </a:solidFill>
              <a:prstDash val="solid"/>
              <a:miter lim="800000"/>
              <a:headEnd len="sm" w="sm" type="none"/>
              <a:tailEnd len="sm" w="sm" type="none"/>
            </a:ln>
          </p:spPr>
        </p:cxnSp>
        <p:sp>
          <p:nvSpPr>
            <p:cNvPr id="904" name="Google Shape;904;p17"/>
            <p:cNvSpPr/>
            <p:nvPr/>
          </p:nvSpPr>
          <p:spPr>
            <a:xfrm>
              <a:off x="584813" y="1220079"/>
              <a:ext cx="25436" cy="121490"/>
            </a:xfrm>
            <a:prstGeom prst="rect">
              <a:avLst/>
            </a:prstGeom>
            <a:solidFill>
              <a:srgbClr val="EFAB25"/>
            </a:solidFill>
            <a:ln cap="flat" cmpd="sng" w="12700">
              <a:solidFill>
                <a:srgbClr val="EFAB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905" name="Google Shape;905;p17"/>
          <p:cNvGrpSpPr/>
          <p:nvPr/>
        </p:nvGrpSpPr>
        <p:grpSpPr>
          <a:xfrm flipH="1">
            <a:off x="5094240" y="1126432"/>
            <a:ext cx="1096881" cy="167745"/>
            <a:chOff x="0" y="1220079"/>
            <a:chExt cx="610249" cy="121490"/>
          </a:xfrm>
        </p:grpSpPr>
        <p:cxnSp>
          <p:nvCxnSpPr>
            <p:cNvPr id="906" name="Google Shape;906;p17"/>
            <p:cNvCxnSpPr/>
            <p:nvPr/>
          </p:nvCxnSpPr>
          <p:spPr>
            <a:xfrm>
              <a:off x="0" y="1274963"/>
              <a:ext cx="605970" cy="0"/>
            </a:xfrm>
            <a:prstGeom prst="straightConnector1">
              <a:avLst/>
            </a:prstGeom>
            <a:noFill/>
            <a:ln cap="flat" cmpd="sng" w="28575">
              <a:solidFill>
                <a:srgbClr val="EFAB25"/>
              </a:solidFill>
              <a:prstDash val="solid"/>
              <a:miter lim="800000"/>
              <a:headEnd len="sm" w="sm" type="none"/>
              <a:tailEnd len="sm" w="sm" type="none"/>
            </a:ln>
          </p:spPr>
        </p:cxnSp>
        <p:sp>
          <p:nvSpPr>
            <p:cNvPr id="907" name="Google Shape;907;p17"/>
            <p:cNvSpPr/>
            <p:nvPr/>
          </p:nvSpPr>
          <p:spPr>
            <a:xfrm>
              <a:off x="584813" y="1220079"/>
              <a:ext cx="25436" cy="121490"/>
            </a:xfrm>
            <a:prstGeom prst="rect">
              <a:avLst/>
            </a:prstGeom>
            <a:solidFill>
              <a:srgbClr val="EFAB25"/>
            </a:solidFill>
            <a:ln cap="flat" cmpd="sng" w="12700">
              <a:solidFill>
                <a:srgbClr val="EFAB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908" name="Google Shape;908;p17"/>
          <p:cNvPicPr preferRelativeResize="0"/>
          <p:nvPr/>
        </p:nvPicPr>
        <p:blipFill rotWithShape="1">
          <a:blip r:embed="rId4">
            <a:alphaModFix/>
          </a:blip>
          <a:srcRect b="0" l="0" r="0" t="0"/>
          <a:stretch/>
        </p:blipFill>
        <p:spPr>
          <a:xfrm>
            <a:off x="131176" y="4014394"/>
            <a:ext cx="2849250" cy="30922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pic>
        <p:nvPicPr>
          <p:cNvPr descr="Ratusan Gelandangan &amp; Pengemis Mulai Geruduk Bekasi" id="913" name="Google Shape;913;p18"/>
          <p:cNvPicPr preferRelativeResize="0"/>
          <p:nvPr/>
        </p:nvPicPr>
        <p:blipFill rotWithShape="1">
          <a:blip r:embed="rId3">
            <a:alphaModFix/>
          </a:blip>
          <a:srcRect b="0" l="36221" r="9965" t="0"/>
          <a:stretch/>
        </p:blipFill>
        <p:spPr>
          <a:xfrm>
            <a:off x="6655564" y="-467"/>
            <a:ext cx="5535571" cy="6858000"/>
          </a:xfrm>
          <a:prstGeom prst="rect">
            <a:avLst/>
          </a:prstGeom>
          <a:noFill/>
          <a:ln>
            <a:noFill/>
          </a:ln>
        </p:spPr>
      </p:pic>
      <p:sp>
        <p:nvSpPr>
          <p:cNvPr id="914" name="Google Shape;914;p18"/>
          <p:cNvSpPr/>
          <p:nvPr/>
        </p:nvSpPr>
        <p:spPr>
          <a:xfrm>
            <a:off x="6606942" y="937"/>
            <a:ext cx="5572736" cy="6857063"/>
          </a:xfrm>
          <a:prstGeom prst="rect">
            <a:avLst/>
          </a:prstGeom>
          <a:gradFill>
            <a:gsLst>
              <a:gs pos="0">
                <a:srgbClr val="142850"/>
              </a:gs>
              <a:gs pos="6000">
                <a:srgbClr val="142850"/>
              </a:gs>
              <a:gs pos="37000">
                <a:srgbClr val="142850">
                  <a:alpha val="60000"/>
                </a:srgbClr>
              </a:gs>
              <a:gs pos="63000">
                <a:srgbClr val="142850">
                  <a:alpha val="49019"/>
                </a:srgbClr>
              </a:gs>
              <a:gs pos="100000">
                <a:srgbClr val="142850">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5" name="Google Shape;915;p18"/>
          <p:cNvSpPr/>
          <p:nvPr/>
        </p:nvSpPr>
        <p:spPr>
          <a:xfrm>
            <a:off x="6605517" y="937"/>
            <a:ext cx="4982023" cy="6857063"/>
          </a:xfrm>
          <a:prstGeom prst="rect">
            <a:avLst/>
          </a:prstGeom>
          <a:gradFill>
            <a:gsLst>
              <a:gs pos="0">
                <a:srgbClr val="007A87"/>
              </a:gs>
              <a:gs pos="6000">
                <a:srgbClr val="007A87"/>
              </a:gs>
              <a:gs pos="37000">
                <a:srgbClr val="007A87">
                  <a:alpha val="60000"/>
                </a:srgbClr>
              </a:gs>
              <a:gs pos="63000">
                <a:srgbClr val="007A87">
                  <a:alpha val="49019"/>
                </a:srgbClr>
              </a:gs>
              <a:gs pos="100000">
                <a:srgbClr val="007A87">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16" name="Google Shape;916;p18"/>
          <p:cNvSpPr/>
          <p:nvPr/>
        </p:nvSpPr>
        <p:spPr>
          <a:xfrm>
            <a:off x="2498155" y="4200053"/>
            <a:ext cx="1727325" cy="2442023"/>
          </a:xfrm>
          <a:prstGeom prst="roundRect">
            <a:avLst>
              <a:gd fmla="val 1064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7" name="Google Shape;917;p18"/>
          <p:cNvSpPr/>
          <p:nvPr/>
        </p:nvSpPr>
        <p:spPr>
          <a:xfrm>
            <a:off x="424771" y="4196375"/>
            <a:ext cx="1943556" cy="2445951"/>
          </a:xfrm>
          <a:prstGeom prst="roundRect">
            <a:avLst>
              <a:gd fmla="val 1064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8" name="Google Shape;918;p1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grpSp>
        <p:nvGrpSpPr>
          <p:cNvPr id="919" name="Google Shape;919;p18"/>
          <p:cNvGrpSpPr/>
          <p:nvPr/>
        </p:nvGrpSpPr>
        <p:grpSpPr>
          <a:xfrm>
            <a:off x="-850842" y="-232079"/>
            <a:ext cx="437309" cy="3187665"/>
            <a:chOff x="-659757" y="95126"/>
            <a:chExt cx="437309" cy="3187665"/>
          </a:xfrm>
        </p:grpSpPr>
        <p:sp>
          <p:nvSpPr>
            <p:cNvPr id="920" name="Google Shape;920;p18"/>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1" name="Google Shape;921;p18"/>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2" name="Google Shape;922;p18"/>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3" name="Google Shape;923;p18"/>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4" name="Google Shape;924;p18"/>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925" name="Google Shape;925;p1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6" name="Google Shape;926;p18"/>
          <p:cNvSpPr/>
          <p:nvPr/>
        </p:nvSpPr>
        <p:spPr>
          <a:xfrm>
            <a:off x="-11576" y="-49066"/>
            <a:ext cx="6617092"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27" name="Google Shape;927;p18"/>
          <p:cNvSpPr txBox="1"/>
          <p:nvPr/>
        </p:nvSpPr>
        <p:spPr>
          <a:xfrm>
            <a:off x="131175" y="130088"/>
            <a:ext cx="635234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MEKANISME PENDATAAN</a:t>
            </a:r>
            <a:endParaRPr b="0" i="0" sz="1400" u="none" cap="none" strike="noStrike">
              <a:solidFill>
                <a:srgbClr val="000000"/>
              </a:solidFill>
              <a:latin typeface="Arial"/>
              <a:ea typeface="Arial"/>
              <a:cs typeface="Arial"/>
              <a:sym typeface="Arial"/>
            </a:endParaRPr>
          </a:p>
        </p:txBody>
      </p:sp>
      <p:sp>
        <p:nvSpPr>
          <p:cNvPr id="928" name="Google Shape;928;p18"/>
          <p:cNvSpPr/>
          <p:nvPr/>
        </p:nvSpPr>
        <p:spPr>
          <a:xfrm>
            <a:off x="332467" y="1494245"/>
            <a:ext cx="5932890" cy="95410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1" lang="en-US" sz="1400" u="none" cap="none" strike="noStrike">
                <a:solidFill>
                  <a:schemeClr val="lt1"/>
                </a:solidFill>
                <a:latin typeface="Calibri"/>
                <a:ea typeface="Calibri"/>
                <a:cs typeface="Calibri"/>
                <a:sym typeface="Calibri"/>
              </a:rPr>
              <a:t>Tunawisma adalah penduduk yang </a:t>
            </a:r>
            <a:r>
              <a:rPr b="1" i="1" lang="en-US" sz="1400" u="none" cap="none" strike="noStrike">
                <a:solidFill>
                  <a:srgbClr val="FFC93C"/>
                </a:solidFill>
                <a:latin typeface="Calibri"/>
                <a:ea typeface="Calibri"/>
                <a:cs typeface="Calibri"/>
                <a:sym typeface="Calibri"/>
              </a:rPr>
              <a:t>tidak mempunyai tempat tinggal (rumah). </a:t>
            </a:r>
            <a:r>
              <a:rPr b="0" i="1" lang="en-US" sz="1400" u="none" cap="none" strike="noStrike">
                <a:solidFill>
                  <a:schemeClr val="lt1"/>
                </a:solidFill>
                <a:latin typeface="Calibri"/>
                <a:ea typeface="Calibri"/>
                <a:cs typeface="Calibri"/>
                <a:sym typeface="Calibri"/>
              </a:rPr>
              <a:t>Penduduk tunawisma antara lain penduduk yang tinggal di kolong jembatan, pasar terminal, stasiun, emperan toko, taman umum atau berbagai fasilitas umum lainnya, gelandangan di trotoar jalan, dan manusia gerobak.</a:t>
            </a:r>
            <a:endParaRPr b="0" i="1" sz="1200" u="none" cap="none" strike="noStrike">
              <a:solidFill>
                <a:schemeClr val="lt1"/>
              </a:solidFill>
              <a:latin typeface="Calibri"/>
              <a:ea typeface="Calibri"/>
              <a:cs typeface="Calibri"/>
              <a:sym typeface="Calibri"/>
            </a:endParaRPr>
          </a:p>
        </p:txBody>
      </p:sp>
      <p:sp>
        <p:nvSpPr>
          <p:cNvPr id="929" name="Google Shape;929;p18"/>
          <p:cNvSpPr/>
          <p:nvPr/>
        </p:nvSpPr>
        <p:spPr>
          <a:xfrm>
            <a:off x="386950" y="2552596"/>
            <a:ext cx="5878407" cy="993131"/>
          </a:xfrm>
          <a:prstGeom prst="roundRect">
            <a:avLst>
              <a:gd fmla="val 11671"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30" name="Google Shape;930;p18"/>
          <p:cNvSpPr/>
          <p:nvPr/>
        </p:nvSpPr>
        <p:spPr>
          <a:xfrm>
            <a:off x="386084" y="2587259"/>
            <a:ext cx="5827913" cy="904863"/>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Tunawisma akan didata oleh</a:t>
            </a:r>
            <a:r>
              <a:rPr b="1" i="0" lang="en-US" sz="1600" u="none" cap="none" strike="noStrike">
                <a:solidFill>
                  <a:srgbClr val="FFC93C"/>
                </a:solidFill>
                <a:latin typeface="Calibri"/>
                <a:ea typeface="Calibri"/>
                <a:cs typeface="Calibri"/>
                <a:sym typeface="Calibri"/>
              </a:rPr>
              <a:t> PPL berpengalaman di tempat dimana mereka ditemukan </a:t>
            </a:r>
            <a:r>
              <a:rPr b="0" i="0" lang="en-US" sz="1600" u="none" cap="none" strike="noStrike">
                <a:solidFill>
                  <a:srgbClr val="FFFFFF"/>
                </a:solidFill>
                <a:latin typeface="Calibri"/>
                <a:ea typeface="Calibri"/>
                <a:cs typeface="Calibri"/>
                <a:sym typeface="Calibri"/>
              </a:rPr>
              <a:t>dengan menggunakan </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rgbClr val="FFC93C"/>
              </a:buClr>
              <a:buSzPts val="1600"/>
              <a:buFont typeface="Calibri"/>
              <a:buNone/>
            </a:pPr>
            <a:r>
              <a:rPr b="1" i="0" lang="en-US" sz="1600" u="none" cap="none" strike="noStrike">
                <a:solidFill>
                  <a:srgbClr val="FFC93C"/>
                </a:solidFill>
                <a:latin typeface="Calibri"/>
                <a:ea typeface="Calibri"/>
                <a:cs typeface="Calibri"/>
                <a:sym typeface="Calibri"/>
              </a:rPr>
              <a:t>kuesioner REGSOSEK22-XK </a:t>
            </a:r>
            <a:r>
              <a:rPr b="0" i="0" lang="en-US" sz="1600" u="none" cap="none" strike="noStrike">
                <a:solidFill>
                  <a:schemeClr val="lt1"/>
                </a:solidFill>
                <a:latin typeface="Calibri"/>
                <a:ea typeface="Calibri"/>
                <a:cs typeface="Calibri"/>
                <a:sym typeface="Calibri"/>
              </a:rPr>
              <a:t>pada </a:t>
            </a:r>
            <a:r>
              <a:rPr b="1" i="0" lang="en-US" sz="1600" u="none" cap="none" strike="noStrike">
                <a:solidFill>
                  <a:srgbClr val="FFC93C"/>
                </a:solidFill>
                <a:latin typeface="Calibri"/>
                <a:ea typeface="Calibri"/>
                <a:cs typeface="Calibri"/>
                <a:sym typeface="Calibri"/>
              </a:rPr>
              <a:t>Malam Regsosek</a:t>
            </a:r>
            <a:endParaRPr b="1" i="0" sz="1600" u="none" cap="none" strike="noStrike">
              <a:solidFill>
                <a:srgbClr val="FFC93C"/>
              </a:solidFill>
              <a:latin typeface="Calibri"/>
              <a:ea typeface="Calibri"/>
              <a:cs typeface="Calibri"/>
              <a:sym typeface="Calibri"/>
            </a:endParaRPr>
          </a:p>
        </p:txBody>
      </p:sp>
      <p:sp>
        <p:nvSpPr>
          <p:cNvPr id="931" name="Google Shape;931;p18"/>
          <p:cNvSpPr/>
          <p:nvPr/>
        </p:nvSpPr>
        <p:spPr>
          <a:xfrm>
            <a:off x="528732" y="4366428"/>
            <a:ext cx="1720036" cy="22467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chemeClr val="lt1"/>
                </a:solidFill>
                <a:latin typeface="Calibri"/>
                <a:ea typeface="Calibri"/>
                <a:cs typeface="Calibri"/>
                <a:sym typeface="Calibri"/>
              </a:rPr>
              <a:t>BPS Kabupaten/Kota melakukan koordinasi dengan Organisasi Perangkat Daerah (OPD) terkait seperti: Dinas Sosial, Satpol PP, Kecamatan, Kelurahan, RT dan RW</a:t>
            </a:r>
            <a:endParaRPr b="0" i="1" sz="1400" u="none" cap="none" strike="noStrike">
              <a:solidFill>
                <a:schemeClr val="lt1"/>
              </a:solidFill>
              <a:latin typeface="Calibri"/>
              <a:ea typeface="Calibri"/>
              <a:cs typeface="Calibri"/>
              <a:sym typeface="Calibri"/>
            </a:endParaRPr>
          </a:p>
        </p:txBody>
      </p:sp>
      <p:sp>
        <p:nvSpPr>
          <p:cNvPr id="932" name="Google Shape;932;p18"/>
          <p:cNvSpPr txBox="1"/>
          <p:nvPr/>
        </p:nvSpPr>
        <p:spPr>
          <a:xfrm>
            <a:off x="2038779" y="1016711"/>
            <a:ext cx="2073261"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TUNAWISMA</a:t>
            </a:r>
            <a:endParaRPr b="0" i="0" sz="2000" u="none" cap="none" strike="noStrike">
              <a:solidFill>
                <a:srgbClr val="FFFFFF"/>
              </a:solidFill>
              <a:latin typeface="Calibri"/>
              <a:ea typeface="Calibri"/>
              <a:cs typeface="Calibri"/>
              <a:sym typeface="Calibri"/>
            </a:endParaRPr>
          </a:p>
        </p:txBody>
      </p:sp>
      <p:cxnSp>
        <p:nvCxnSpPr>
          <p:cNvPr id="933" name="Google Shape;933;p18"/>
          <p:cNvCxnSpPr>
            <a:endCxn id="934" idx="1"/>
          </p:cNvCxnSpPr>
          <p:nvPr/>
        </p:nvCxnSpPr>
        <p:spPr>
          <a:xfrm>
            <a:off x="-45" y="1229243"/>
            <a:ext cx="1908900" cy="0"/>
          </a:xfrm>
          <a:prstGeom prst="straightConnector1">
            <a:avLst/>
          </a:prstGeom>
          <a:noFill/>
          <a:ln cap="flat" cmpd="sng" w="28575">
            <a:solidFill>
              <a:srgbClr val="EFAB25"/>
            </a:solidFill>
            <a:prstDash val="solid"/>
            <a:miter lim="800000"/>
            <a:headEnd len="sm" w="sm" type="none"/>
            <a:tailEnd len="sm" w="sm" type="none"/>
          </a:ln>
        </p:spPr>
      </p:cxnSp>
      <p:sp>
        <p:nvSpPr>
          <p:cNvPr id="934" name="Google Shape;934;p18"/>
          <p:cNvSpPr/>
          <p:nvPr/>
        </p:nvSpPr>
        <p:spPr>
          <a:xfrm>
            <a:off x="1908855" y="1168498"/>
            <a:ext cx="45719" cy="121490"/>
          </a:xfrm>
          <a:prstGeom prst="rect">
            <a:avLst/>
          </a:prstGeom>
          <a:solidFill>
            <a:srgbClr val="EFAB25"/>
          </a:solidFill>
          <a:ln cap="flat" cmpd="sng" w="12700">
            <a:solidFill>
              <a:srgbClr val="EFAB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5" name="Google Shape;935;p18"/>
          <p:cNvSpPr/>
          <p:nvPr/>
        </p:nvSpPr>
        <p:spPr>
          <a:xfrm>
            <a:off x="4238835" y="1166274"/>
            <a:ext cx="45719" cy="121490"/>
          </a:xfrm>
          <a:prstGeom prst="rect">
            <a:avLst/>
          </a:prstGeom>
          <a:solidFill>
            <a:srgbClr val="EFAB25"/>
          </a:solidFill>
          <a:ln cap="flat" cmpd="sng" w="12700">
            <a:solidFill>
              <a:srgbClr val="EFAB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936" name="Google Shape;936;p18"/>
          <p:cNvCxnSpPr/>
          <p:nvPr/>
        </p:nvCxnSpPr>
        <p:spPr>
          <a:xfrm>
            <a:off x="4261694" y="1227019"/>
            <a:ext cx="1908855" cy="0"/>
          </a:xfrm>
          <a:prstGeom prst="straightConnector1">
            <a:avLst/>
          </a:prstGeom>
          <a:noFill/>
          <a:ln cap="flat" cmpd="sng" w="28575">
            <a:solidFill>
              <a:srgbClr val="EFAB25"/>
            </a:solidFill>
            <a:prstDash val="solid"/>
            <a:miter lim="800000"/>
            <a:headEnd len="sm" w="sm" type="none"/>
            <a:tailEnd len="sm" w="sm" type="none"/>
          </a:ln>
        </p:spPr>
      </p:cxnSp>
      <p:sp>
        <p:nvSpPr>
          <p:cNvPr id="937" name="Google Shape;937;p18"/>
          <p:cNvSpPr/>
          <p:nvPr/>
        </p:nvSpPr>
        <p:spPr>
          <a:xfrm>
            <a:off x="2596743" y="4401721"/>
            <a:ext cx="1577717" cy="2031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chemeClr val="lt1"/>
                </a:solidFill>
                <a:latin typeface="Calibri"/>
                <a:ea typeface="Calibri"/>
                <a:cs typeface="Calibri"/>
                <a:sym typeface="Calibri"/>
              </a:rPr>
              <a:t>BPS Kabupaten/Kota melakukan identifikasi lokasi pendataan dimana tunawisma biasa menetap sebelum PPL turun lapangan</a:t>
            </a:r>
            <a:endParaRPr b="0" i="1" sz="1400" u="none" cap="none" strike="noStrike">
              <a:solidFill>
                <a:schemeClr val="lt1"/>
              </a:solidFill>
              <a:latin typeface="Calibri"/>
              <a:ea typeface="Calibri"/>
              <a:cs typeface="Calibri"/>
              <a:sym typeface="Calibri"/>
            </a:endParaRPr>
          </a:p>
        </p:txBody>
      </p:sp>
      <p:sp>
        <p:nvSpPr>
          <p:cNvPr id="938" name="Google Shape;938;p18"/>
          <p:cNvSpPr/>
          <p:nvPr/>
        </p:nvSpPr>
        <p:spPr>
          <a:xfrm>
            <a:off x="4355308" y="4196374"/>
            <a:ext cx="2005240" cy="2442021"/>
          </a:xfrm>
          <a:prstGeom prst="roundRect">
            <a:avLst>
              <a:gd fmla="val 1064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9" name="Google Shape;939;p18"/>
          <p:cNvSpPr/>
          <p:nvPr/>
        </p:nvSpPr>
        <p:spPr>
          <a:xfrm>
            <a:off x="4451069" y="4267683"/>
            <a:ext cx="1855232" cy="224676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chemeClr val="lt1"/>
                </a:solidFill>
                <a:latin typeface="Calibri"/>
                <a:ea typeface="Calibri"/>
                <a:cs typeface="Calibri"/>
                <a:sym typeface="Calibri"/>
              </a:rPr>
              <a:t>PPL didampingi oleh PML dan Koseka serta dibantu oleh petugas dinas terkait melakukan pendataan tunawisma satu per satu. Selanjutnya PPL memeriksa dan menyerahkan hasil pendataan ke PML</a:t>
            </a:r>
            <a:endParaRPr b="0" i="0" sz="1400" u="none" cap="none" strike="noStrike">
              <a:solidFill>
                <a:srgbClr val="000000"/>
              </a:solidFill>
              <a:latin typeface="Arial"/>
              <a:ea typeface="Arial"/>
              <a:cs typeface="Arial"/>
              <a:sym typeface="Arial"/>
            </a:endParaRPr>
          </a:p>
        </p:txBody>
      </p:sp>
      <p:grpSp>
        <p:nvGrpSpPr>
          <p:cNvPr id="940" name="Google Shape;940;p18"/>
          <p:cNvGrpSpPr/>
          <p:nvPr/>
        </p:nvGrpSpPr>
        <p:grpSpPr>
          <a:xfrm>
            <a:off x="2287123" y="4932381"/>
            <a:ext cx="268790" cy="258801"/>
            <a:chOff x="3637280" y="3931920"/>
            <a:chExt cx="532813" cy="321940"/>
          </a:xfrm>
        </p:grpSpPr>
        <p:sp>
          <p:nvSpPr>
            <p:cNvPr id="941" name="Google Shape;941;p18"/>
            <p:cNvSpPr/>
            <p:nvPr/>
          </p:nvSpPr>
          <p:spPr>
            <a:xfrm>
              <a:off x="3637280"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42" name="Google Shape;942;p18"/>
            <p:cNvSpPr/>
            <p:nvPr/>
          </p:nvSpPr>
          <p:spPr>
            <a:xfrm>
              <a:off x="3848153"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943" name="Google Shape;943;p18"/>
          <p:cNvGrpSpPr/>
          <p:nvPr/>
        </p:nvGrpSpPr>
        <p:grpSpPr>
          <a:xfrm>
            <a:off x="4185917" y="4932381"/>
            <a:ext cx="268790" cy="258801"/>
            <a:chOff x="3637280" y="3931920"/>
            <a:chExt cx="532813" cy="321940"/>
          </a:xfrm>
        </p:grpSpPr>
        <p:sp>
          <p:nvSpPr>
            <p:cNvPr id="944" name="Google Shape;944;p18"/>
            <p:cNvSpPr/>
            <p:nvPr/>
          </p:nvSpPr>
          <p:spPr>
            <a:xfrm>
              <a:off x="3637280"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45" name="Google Shape;945;p18"/>
            <p:cNvSpPr/>
            <p:nvPr/>
          </p:nvSpPr>
          <p:spPr>
            <a:xfrm>
              <a:off x="3848153"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946" name="Google Shape;946;p18"/>
          <p:cNvSpPr/>
          <p:nvPr/>
        </p:nvSpPr>
        <p:spPr>
          <a:xfrm>
            <a:off x="237016" y="4166903"/>
            <a:ext cx="301527" cy="301527"/>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7A87"/>
                </a:solidFill>
                <a:latin typeface="Calibri"/>
                <a:ea typeface="Calibri"/>
                <a:cs typeface="Calibri"/>
                <a:sym typeface="Calibri"/>
              </a:rPr>
              <a:t>1</a:t>
            </a:r>
            <a:endParaRPr b="1" i="0" sz="1600" u="none" cap="none" strike="noStrike">
              <a:solidFill>
                <a:srgbClr val="007A87"/>
              </a:solidFill>
              <a:latin typeface="Calibri"/>
              <a:ea typeface="Calibri"/>
              <a:cs typeface="Calibri"/>
              <a:sym typeface="Calibri"/>
            </a:endParaRPr>
          </a:p>
        </p:txBody>
      </p:sp>
      <p:sp>
        <p:nvSpPr>
          <p:cNvPr id="947" name="Google Shape;947;p18"/>
          <p:cNvSpPr/>
          <p:nvPr/>
        </p:nvSpPr>
        <p:spPr>
          <a:xfrm>
            <a:off x="2395807" y="4166903"/>
            <a:ext cx="301527" cy="301527"/>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7A87"/>
                </a:solidFill>
                <a:latin typeface="Calibri"/>
                <a:ea typeface="Calibri"/>
                <a:cs typeface="Calibri"/>
                <a:sym typeface="Calibri"/>
              </a:rPr>
              <a:t>2</a:t>
            </a:r>
            <a:endParaRPr b="1" i="0" sz="1600" u="none" cap="none" strike="noStrike">
              <a:solidFill>
                <a:srgbClr val="007A87"/>
              </a:solidFill>
              <a:latin typeface="Calibri"/>
              <a:ea typeface="Calibri"/>
              <a:cs typeface="Calibri"/>
              <a:sym typeface="Calibri"/>
            </a:endParaRPr>
          </a:p>
        </p:txBody>
      </p:sp>
      <p:sp>
        <p:nvSpPr>
          <p:cNvPr id="948" name="Google Shape;948;p18"/>
          <p:cNvSpPr/>
          <p:nvPr/>
        </p:nvSpPr>
        <p:spPr>
          <a:xfrm>
            <a:off x="4265538" y="4166903"/>
            <a:ext cx="301527" cy="301527"/>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7A87"/>
                </a:solidFill>
                <a:latin typeface="Calibri"/>
                <a:ea typeface="Calibri"/>
                <a:cs typeface="Calibri"/>
                <a:sym typeface="Calibri"/>
              </a:rPr>
              <a:t>3</a:t>
            </a:r>
            <a:endParaRPr b="1" i="0" sz="1600" u="none" cap="none" strike="noStrike">
              <a:solidFill>
                <a:srgbClr val="007A87"/>
              </a:solidFill>
              <a:latin typeface="Calibri"/>
              <a:ea typeface="Calibri"/>
              <a:cs typeface="Calibri"/>
              <a:sym typeface="Calibri"/>
            </a:endParaRPr>
          </a:p>
        </p:txBody>
      </p:sp>
      <p:sp>
        <p:nvSpPr>
          <p:cNvPr id="949" name="Google Shape;949;p18"/>
          <p:cNvSpPr/>
          <p:nvPr/>
        </p:nvSpPr>
        <p:spPr>
          <a:xfrm>
            <a:off x="277875" y="3705068"/>
            <a:ext cx="2357225" cy="338847"/>
          </a:xfrm>
          <a:prstGeom prst="roundRect">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50" name="Google Shape;950;p18"/>
          <p:cNvSpPr/>
          <p:nvPr/>
        </p:nvSpPr>
        <p:spPr>
          <a:xfrm>
            <a:off x="272988" y="3668715"/>
            <a:ext cx="23730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Mekanisme Pendataan</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pic>
        <p:nvPicPr>
          <p:cNvPr id="955" name="Google Shape;955;p19"/>
          <p:cNvPicPr preferRelativeResize="0"/>
          <p:nvPr/>
        </p:nvPicPr>
        <p:blipFill rotWithShape="1">
          <a:blip r:embed="rId3">
            <a:alphaModFix/>
          </a:blip>
          <a:srcRect b="0" l="28682" r="22004" t="0"/>
          <a:stretch/>
        </p:blipFill>
        <p:spPr>
          <a:xfrm>
            <a:off x="6935071" y="0"/>
            <a:ext cx="5249033" cy="6858000"/>
          </a:xfrm>
          <a:prstGeom prst="rect">
            <a:avLst/>
          </a:prstGeom>
          <a:noFill/>
          <a:ln>
            <a:noFill/>
          </a:ln>
        </p:spPr>
      </p:pic>
      <p:sp>
        <p:nvSpPr>
          <p:cNvPr id="956" name="Google Shape;956;p19"/>
          <p:cNvSpPr/>
          <p:nvPr/>
        </p:nvSpPr>
        <p:spPr>
          <a:xfrm>
            <a:off x="6907991" y="937"/>
            <a:ext cx="4573808" cy="6857063"/>
          </a:xfrm>
          <a:prstGeom prst="rect">
            <a:avLst/>
          </a:prstGeom>
          <a:gradFill>
            <a:gsLst>
              <a:gs pos="0">
                <a:srgbClr val="007A87"/>
              </a:gs>
              <a:gs pos="6000">
                <a:srgbClr val="007A87"/>
              </a:gs>
              <a:gs pos="37000">
                <a:srgbClr val="007A87">
                  <a:alpha val="60000"/>
                </a:srgbClr>
              </a:gs>
              <a:gs pos="63000">
                <a:srgbClr val="007A87">
                  <a:alpha val="49019"/>
                </a:srgbClr>
              </a:gs>
              <a:gs pos="100000">
                <a:srgbClr val="007A87">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57" name="Google Shape;957;p1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grpSp>
        <p:nvGrpSpPr>
          <p:cNvPr id="958" name="Google Shape;958;p19"/>
          <p:cNvGrpSpPr/>
          <p:nvPr/>
        </p:nvGrpSpPr>
        <p:grpSpPr>
          <a:xfrm>
            <a:off x="-1464926" y="141663"/>
            <a:ext cx="437309" cy="3187665"/>
            <a:chOff x="-659757" y="95126"/>
            <a:chExt cx="437309" cy="3187665"/>
          </a:xfrm>
        </p:grpSpPr>
        <p:sp>
          <p:nvSpPr>
            <p:cNvPr id="959" name="Google Shape;959;p19"/>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0" name="Google Shape;960;p19"/>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1" name="Google Shape;961;p19"/>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2" name="Google Shape;962;p19"/>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3" name="Google Shape;963;p19"/>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964" name="Google Shape;964;p1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5" name="Google Shape;965;p19"/>
          <p:cNvSpPr/>
          <p:nvPr/>
        </p:nvSpPr>
        <p:spPr>
          <a:xfrm>
            <a:off x="-11576" y="-49066"/>
            <a:ext cx="6617092"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66" name="Google Shape;966;p19"/>
          <p:cNvSpPr txBox="1"/>
          <p:nvPr/>
        </p:nvSpPr>
        <p:spPr>
          <a:xfrm>
            <a:off x="131175" y="130088"/>
            <a:ext cx="635234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MEKANISME PENDATAAN</a:t>
            </a:r>
            <a:endParaRPr b="0" i="0" sz="1400" u="none" cap="none" strike="noStrike">
              <a:solidFill>
                <a:srgbClr val="000000"/>
              </a:solidFill>
              <a:latin typeface="Arial"/>
              <a:ea typeface="Arial"/>
              <a:cs typeface="Arial"/>
              <a:sym typeface="Arial"/>
            </a:endParaRPr>
          </a:p>
        </p:txBody>
      </p:sp>
      <p:sp>
        <p:nvSpPr>
          <p:cNvPr id="967" name="Google Shape;967;p19"/>
          <p:cNvSpPr txBox="1"/>
          <p:nvPr/>
        </p:nvSpPr>
        <p:spPr>
          <a:xfrm>
            <a:off x="762381" y="993280"/>
            <a:ext cx="537091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AWAK KAPAL BERBENDERA INDONESIA</a:t>
            </a:r>
            <a:endParaRPr b="0" i="0" sz="2000" u="none" cap="none" strike="noStrike">
              <a:solidFill>
                <a:srgbClr val="FFFFFF"/>
              </a:solidFill>
              <a:latin typeface="Calibri"/>
              <a:ea typeface="Calibri"/>
              <a:cs typeface="Calibri"/>
              <a:sym typeface="Calibri"/>
            </a:endParaRPr>
          </a:p>
        </p:txBody>
      </p:sp>
      <p:sp>
        <p:nvSpPr>
          <p:cNvPr id="968" name="Google Shape;968;p19"/>
          <p:cNvSpPr/>
          <p:nvPr/>
        </p:nvSpPr>
        <p:spPr>
          <a:xfrm>
            <a:off x="309941" y="1457099"/>
            <a:ext cx="6890721" cy="2149041"/>
          </a:xfrm>
          <a:prstGeom prst="roundRect">
            <a:avLst>
              <a:gd fmla="val 7094" name="adj"/>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969" name="Google Shape;969;p19"/>
          <p:cNvGrpSpPr/>
          <p:nvPr/>
        </p:nvGrpSpPr>
        <p:grpSpPr>
          <a:xfrm>
            <a:off x="993529" y="1567196"/>
            <a:ext cx="6066240" cy="1917489"/>
            <a:chOff x="881988" y="4019753"/>
            <a:chExt cx="5811006" cy="2173848"/>
          </a:xfrm>
        </p:grpSpPr>
        <p:sp>
          <p:nvSpPr>
            <p:cNvPr id="970" name="Google Shape;970;p19"/>
            <p:cNvSpPr/>
            <p:nvPr/>
          </p:nvSpPr>
          <p:spPr>
            <a:xfrm>
              <a:off x="881988" y="4019753"/>
              <a:ext cx="5804275" cy="1109869"/>
            </a:xfrm>
            <a:prstGeom prst="round1Rect">
              <a:avLst>
                <a:gd fmla="val 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971" name="Google Shape;971;p19"/>
            <p:cNvSpPr/>
            <p:nvPr/>
          </p:nvSpPr>
          <p:spPr>
            <a:xfrm>
              <a:off x="888719" y="5295275"/>
              <a:ext cx="5804275" cy="892429"/>
            </a:xfrm>
            <a:prstGeom prst="round1Rect">
              <a:avLst>
                <a:gd fmla="val 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972" name="Google Shape;972;p19"/>
            <p:cNvSpPr/>
            <p:nvPr/>
          </p:nvSpPr>
          <p:spPr>
            <a:xfrm>
              <a:off x="1446871" y="4030266"/>
              <a:ext cx="5178967" cy="21633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Calibri"/>
                  <a:ea typeface="Calibri"/>
                  <a:cs typeface="Calibri"/>
                  <a:sym typeface="Calibri"/>
                </a:rPr>
                <a:t>Awak kapal yang didata adalah </a:t>
              </a:r>
              <a:r>
                <a:rPr b="1" i="0" lang="en-US" sz="1400" u="none" cap="none" strike="noStrike">
                  <a:solidFill>
                    <a:srgbClr val="FFC93C"/>
                  </a:solidFill>
                  <a:latin typeface="Calibri"/>
                  <a:ea typeface="Calibri"/>
                  <a:cs typeface="Calibri"/>
                  <a:sym typeface="Calibri"/>
                </a:rPr>
                <a:t>awak kapal berbendera Indonesia</a:t>
              </a:r>
              <a:r>
                <a:rPr b="0" i="0" lang="en-US" sz="1400" u="none" cap="none" strike="noStrike">
                  <a:solidFill>
                    <a:srgbClr val="FFC93C"/>
                  </a:solidFill>
                  <a:latin typeface="Calibri"/>
                  <a:ea typeface="Calibri"/>
                  <a:cs typeface="Calibri"/>
                  <a:sym typeface="Calibri"/>
                </a:rPr>
                <a:t> </a:t>
              </a:r>
              <a:r>
                <a:rPr b="0" i="0" lang="en-US" sz="1400" u="none" cap="none" strike="noStrike">
                  <a:solidFill>
                    <a:srgbClr val="FFFFFF"/>
                  </a:solidFill>
                  <a:latin typeface="Calibri"/>
                  <a:ea typeface="Calibri"/>
                  <a:cs typeface="Calibri"/>
                  <a:sym typeface="Calibri"/>
                </a:rPr>
                <a:t>yang telah bertugas selama </a:t>
              </a:r>
              <a:r>
                <a:rPr b="1" i="0" lang="en-US" sz="1400" u="none" cap="none" strike="noStrike">
                  <a:solidFill>
                    <a:srgbClr val="FFC93C"/>
                  </a:solidFill>
                  <a:latin typeface="Calibri"/>
                  <a:ea typeface="Calibri"/>
                  <a:cs typeface="Calibri"/>
                  <a:sym typeface="Calibri"/>
                </a:rPr>
                <a:t>satu tahun atau lebih</a:t>
              </a:r>
              <a:r>
                <a:rPr b="0" i="0" lang="en-US" sz="1400" u="none" cap="none" strike="noStrike">
                  <a:solidFill>
                    <a:srgbClr val="FFFFFF"/>
                  </a:solidFill>
                  <a:latin typeface="Calibri"/>
                  <a:ea typeface="Calibri"/>
                  <a:cs typeface="Calibri"/>
                  <a:sym typeface="Calibri"/>
                </a:rPr>
                <a:t>. Awak kapal ini didata oleh </a:t>
              </a:r>
              <a:r>
                <a:rPr b="1" i="0" lang="en-US" sz="1400" u="none" cap="none" strike="noStrike">
                  <a:solidFill>
                    <a:srgbClr val="FFC93C"/>
                  </a:solidFill>
                  <a:latin typeface="Calibri"/>
                  <a:ea typeface="Calibri"/>
                  <a:cs typeface="Calibri"/>
                  <a:sym typeface="Calibri"/>
                </a:rPr>
                <a:t>PPL berpengalaman </a:t>
              </a:r>
              <a:r>
                <a:rPr b="0" i="0" lang="en-US" sz="1400" u="none" cap="none" strike="noStrike">
                  <a:solidFill>
                    <a:srgbClr val="FFFFFF"/>
                  </a:solidFill>
                  <a:latin typeface="Calibri"/>
                  <a:ea typeface="Calibri"/>
                  <a:cs typeface="Calibri"/>
                  <a:sym typeface="Calibri"/>
                </a:rPr>
                <a:t>dengan menggunakan </a:t>
              </a:r>
              <a:r>
                <a:rPr b="1" i="0" lang="en-US" sz="1400" u="none" cap="none" strike="noStrike">
                  <a:solidFill>
                    <a:srgbClr val="FFC93C"/>
                  </a:solidFill>
                  <a:latin typeface="Calibri"/>
                  <a:ea typeface="Calibri"/>
                  <a:cs typeface="Calibri"/>
                  <a:sym typeface="Calibri"/>
                </a:rPr>
                <a:t>kuesioner REGSOSEK22-XK pada Malam Regsosek</a:t>
              </a:r>
              <a:endParaRPr b="1" i="0" sz="1400" u="none" cap="none" strike="noStrike">
                <a:solidFill>
                  <a:srgbClr val="FFC93C"/>
                </a:solidFill>
                <a:latin typeface="Calibri"/>
                <a:ea typeface="Calibri"/>
                <a:cs typeface="Calibri"/>
                <a:sym typeface="Calibri"/>
              </a:endParaRPr>
            </a:p>
            <a:p>
              <a:pPr indent="0" lvl="0" marL="0" marR="0" rtl="0" algn="l">
                <a:lnSpc>
                  <a:spcPct val="100000"/>
                </a:lnSpc>
                <a:spcBef>
                  <a:spcPts val="2400"/>
                </a:spcBef>
                <a:spcAft>
                  <a:spcPts val="0"/>
                </a:spcAft>
                <a:buClr>
                  <a:srgbClr val="FFFFFF"/>
                </a:buClr>
                <a:buSzPts val="1400"/>
                <a:buFont typeface="Calibri"/>
                <a:buNone/>
              </a:pPr>
              <a:r>
                <a:rPr b="0" i="0" lang="en-US" sz="1400" u="none" cap="none" strike="noStrike">
                  <a:solidFill>
                    <a:srgbClr val="FFFFFF"/>
                  </a:solidFill>
                  <a:latin typeface="Calibri"/>
                  <a:ea typeface="Calibri"/>
                  <a:cs typeface="Calibri"/>
                  <a:sym typeface="Calibri"/>
                </a:rPr>
                <a:t>Awak kapal yang </a:t>
              </a:r>
              <a:r>
                <a:rPr b="1" i="0" lang="en-US" sz="1400" u="none" cap="none" strike="noStrike">
                  <a:solidFill>
                    <a:srgbClr val="FFC93C"/>
                  </a:solidFill>
                  <a:latin typeface="Calibri"/>
                  <a:ea typeface="Calibri"/>
                  <a:cs typeface="Calibri"/>
                  <a:sym typeface="Calibri"/>
                </a:rPr>
                <a:t>secara rutin pulang ke rumahnya </a:t>
              </a:r>
              <a:r>
                <a:rPr b="0" i="0" lang="en-US" sz="1400" u="none" cap="none" strike="noStrike">
                  <a:solidFill>
                    <a:srgbClr val="FFFFFF"/>
                  </a:solidFill>
                  <a:latin typeface="Calibri"/>
                  <a:ea typeface="Calibri"/>
                  <a:cs typeface="Calibri"/>
                  <a:sym typeface="Calibri"/>
                </a:rPr>
                <a:t>kurang dari 1 tahun didata oleh </a:t>
              </a:r>
              <a:r>
                <a:rPr b="1" i="0" lang="en-US" sz="1400" u="none" cap="none" strike="noStrike">
                  <a:solidFill>
                    <a:srgbClr val="FFC93C"/>
                  </a:solidFill>
                  <a:latin typeface="Calibri"/>
                  <a:ea typeface="Calibri"/>
                  <a:cs typeface="Calibri"/>
                  <a:sym typeface="Calibri"/>
                </a:rPr>
                <a:t>PPL di rumahnya </a:t>
              </a:r>
              <a:r>
                <a:rPr b="0" i="0" lang="en-US" sz="1400" u="none" cap="none" strike="noStrike">
                  <a:solidFill>
                    <a:srgbClr val="FFFFFF"/>
                  </a:solidFill>
                  <a:latin typeface="Calibri"/>
                  <a:ea typeface="Calibri"/>
                  <a:cs typeface="Calibri"/>
                  <a:sym typeface="Calibri"/>
                </a:rPr>
                <a:t>dengan menggunakan </a:t>
              </a:r>
              <a:r>
                <a:rPr b="1" i="0" lang="en-US" sz="1400" u="none" cap="none" strike="noStrike">
                  <a:solidFill>
                    <a:srgbClr val="FFC93C"/>
                  </a:solidFill>
                  <a:latin typeface="Calibri"/>
                  <a:ea typeface="Calibri"/>
                  <a:cs typeface="Calibri"/>
                  <a:sym typeface="Calibri"/>
                </a:rPr>
                <a:t>kuesioner REGSOSEK22-K pada masa pendataan</a:t>
              </a:r>
              <a:endParaRPr b="0" i="0" sz="1400" u="none" cap="none" strike="noStrike">
                <a:solidFill>
                  <a:srgbClr val="FFC93C"/>
                </a:solidFill>
                <a:latin typeface="Calibri"/>
                <a:ea typeface="Calibri"/>
                <a:cs typeface="Calibri"/>
                <a:sym typeface="Calibri"/>
              </a:endParaRPr>
            </a:p>
          </p:txBody>
        </p:sp>
      </p:grpSp>
      <p:cxnSp>
        <p:nvCxnSpPr>
          <p:cNvPr id="973" name="Google Shape;973;p19"/>
          <p:cNvCxnSpPr>
            <a:endCxn id="967" idx="1"/>
          </p:cNvCxnSpPr>
          <p:nvPr/>
        </p:nvCxnSpPr>
        <p:spPr>
          <a:xfrm>
            <a:off x="156381" y="1193335"/>
            <a:ext cx="606000" cy="0"/>
          </a:xfrm>
          <a:prstGeom prst="straightConnector1">
            <a:avLst/>
          </a:prstGeom>
          <a:noFill/>
          <a:ln cap="flat" cmpd="sng" w="28575">
            <a:solidFill>
              <a:srgbClr val="EFAB25"/>
            </a:solidFill>
            <a:prstDash val="solid"/>
            <a:miter lim="800000"/>
            <a:headEnd len="sm" w="sm" type="none"/>
            <a:tailEnd len="sm" w="sm" type="none"/>
          </a:ln>
        </p:spPr>
      </p:cxnSp>
      <p:cxnSp>
        <p:nvCxnSpPr>
          <p:cNvPr id="974" name="Google Shape;974;p19"/>
          <p:cNvCxnSpPr/>
          <p:nvPr/>
        </p:nvCxnSpPr>
        <p:spPr>
          <a:xfrm>
            <a:off x="6209731" y="1193075"/>
            <a:ext cx="850036" cy="0"/>
          </a:xfrm>
          <a:prstGeom prst="straightConnector1">
            <a:avLst/>
          </a:prstGeom>
          <a:noFill/>
          <a:ln cap="flat" cmpd="sng" w="28575">
            <a:solidFill>
              <a:srgbClr val="EFAB25"/>
            </a:solidFill>
            <a:prstDash val="solid"/>
            <a:miter lim="800000"/>
            <a:headEnd len="sm" w="sm" type="none"/>
            <a:tailEnd len="sm" w="sm" type="none"/>
          </a:ln>
        </p:spPr>
      </p:cxnSp>
      <p:sp>
        <p:nvSpPr>
          <p:cNvPr id="975" name="Google Shape;975;p19"/>
          <p:cNvSpPr/>
          <p:nvPr/>
        </p:nvSpPr>
        <p:spPr>
          <a:xfrm>
            <a:off x="6156115" y="1126140"/>
            <a:ext cx="45719" cy="121490"/>
          </a:xfrm>
          <a:prstGeom prst="rect">
            <a:avLst/>
          </a:prstGeom>
          <a:solidFill>
            <a:srgbClr val="EFAB25"/>
          </a:solidFill>
          <a:ln cap="flat" cmpd="sng" w="12700">
            <a:solidFill>
              <a:srgbClr val="EFAB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6" name="Google Shape;976;p19"/>
          <p:cNvSpPr/>
          <p:nvPr/>
        </p:nvSpPr>
        <p:spPr>
          <a:xfrm>
            <a:off x="718950" y="1138191"/>
            <a:ext cx="45719" cy="121490"/>
          </a:xfrm>
          <a:prstGeom prst="rect">
            <a:avLst/>
          </a:prstGeom>
          <a:solidFill>
            <a:srgbClr val="EFAB25"/>
          </a:solidFill>
          <a:ln cap="flat" cmpd="sng" w="12700">
            <a:solidFill>
              <a:srgbClr val="EFAB2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77" name="Google Shape;977;p19"/>
          <p:cNvGrpSpPr/>
          <p:nvPr/>
        </p:nvGrpSpPr>
        <p:grpSpPr>
          <a:xfrm>
            <a:off x="334303" y="4166587"/>
            <a:ext cx="6996363" cy="1398265"/>
            <a:chOff x="346133" y="4313669"/>
            <a:chExt cx="6349881" cy="1398265"/>
          </a:xfrm>
        </p:grpSpPr>
        <p:sp>
          <p:nvSpPr>
            <p:cNvPr id="978" name="Google Shape;978;p19"/>
            <p:cNvSpPr/>
            <p:nvPr/>
          </p:nvSpPr>
          <p:spPr>
            <a:xfrm>
              <a:off x="2419517" y="4317348"/>
              <a:ext cx="1727325" cy="1384995"/>
            </a:xfrm>
            <a:prstGeom prst="roundRect">
              <a:avLst>
                <a:gd fmla="val 1064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9" name="Google Shape;979;p19"/>
            <p:cNvSpPr/>
            <p:nvPr/>
          </p:nvSpPr>
          <p:spPr>
            <a:xfrm>
              <a:off x="346133" y="4313670"/>
              <a:ext cx="1943556" cy="1365195"/>
            </a:xfrm>
            <a:prstGeom prst="roundRect">
              <a:avLst>
                <a:gd fmla="val 1064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0" name="Google Shape;980;p19"/>
            <p:cNvSpPr/>
            <p:nvPr/>
          </p:nvSpPr>
          <p:spPr>
            <a:xfrm>
              <a:off x="420963" y="4376875"/>
              <a:ext cx="1762346" cy="116955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chemeClr val="lt1"/>
                  </a:solidFill>
                  <a:latin typeface="Calibri"/>
                  <a:ea typeface="Calibri"/>
                  <a:cs typeface="Calibri"/>
                  <a:sym typeface="Calibri"/>
                </a:rPr>
                <a:t>BPS Kab/Kota berkoordinasi dengan petugas pelabuhan sebelum malam Regsosek </a:t>
              </a:r>
              <a:endParaRPr b="0" i="0" sz="1400" u="none" cap="none" strike="noStrike">
                <a:solidFill>
                  <a:srgbClr val="000000"/>
                </a:solidFill>
                <a:latin typeface="Arial"/>
                <a:ea typeface="Arial"/>
                <a:cs typeface="Arial"/>
                <a:sym typeface="Arial"/>
              </a:endParaRPr>
            </a:p>
          </p:txBody>
        </p:sp>
        <p:sp>
          <p:nvSpPr>
            <p:cNvPr id="981" name="Google Shape;981;p19"/>
            <p:cNvSpPr/>
            <p:nvPr/>
          </p:nvSpPr>
          <p:spPr>
            <a:xfrm>
              <a:off x="2494320" y="4326939"/>
              <a:ext cx="1577717"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chemeClr val="lt1"/>
                  </a:solidFill>
                  <a:latin typeface="Calibri"/>
                  <a:ea typeface="Calibri"/>
                  <a:cs typeface="Calibri"/>
                  <a:sym typeface="Calibri"/>
                </a:rPr>
                <a:t>PPL dan PML mencari informasi jumlah kapal yang akan bersandar pada Malam Regsosek</a:t>
              </a:r>
              <a:endParaRPr b="0" i="1" sz="1400" u="none" cap="none" strike="noStrike">
                <a:solidFill>
                  <a:schemeClr val="lt1"/>
                </a:solidFill>
                <a:latin typeface="Calibri"/>
                <a:ea typeface="Calibri"/>
                <a:cs typeface="Calibri"/>
                <a:sym typeface="Calibri"/>
              </a:endParaRPr>
            </a:p>
          </p:txBody>
        </p:sp>
        <p:sp>
          <p:nvSpPr>
            <p:cNvPr id="982" name="Google Shape;982;p19"/>
            <p:cNvSpPr/>
            <p:nvPr/>
          </p:nvSpPr>
          <p:spPr>
            <a:xfrm>
              <a:off x="4276670" y="4313669"/>
              <a:ext cx="2419344" cy="1384995"/>
            </a:xfrm>
            <a:prstGeom prst="roundRect">
              <a:avLst>
                <a:gd fmla="val 7819"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3" name="Google Shape;983;p19"/>
            <p:cNvSpPr/>
            <p:nvPr/>
          </p:nvSpPr>
          <p:spPr>
            <a:xfrm>
              <a:off x="4399517" y="4314645"/>
              <a:ext cx="2217203" cy="13849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chemeClr val="lt1"/>
                  </a:solidFill>
                  <a:latin typeface="Calibri"/>
                  <a:ea typeface="Calibri"/>
                  <a:cs typeface="Calibri"/>
                  <a:sym typeface="Calibri"/>
                </a:rPr>
                <a:t>PPL dibantu Petugas Pelabuhan berkoordinasi dengan penanggung jawab kapal untuk menjelaskan tujuan dari Pendataan Awal Regsosek</a:t>
              </a:r>
              <a:endParaRPr b="0" i="1" sz="1400" u="none" cap="none" strike="noStrike">
                <a:solidFill>
                  <a:schemeClr val="lt1"/>
                </a:solidFill>
                <a:latin typeface="Calibri"/>
                <a:ea typeface="Calibri"/>
                <a:cs typeface="Calibri"/>
                <a:sym typeface="Calibri"/>
              </a:endParaRPr>
            </a:p>
          </p:txBody>
        </p:sp>
        <p:grpSp>
          <p:nvGrpSpPr>
            <p:cNvPr id="984" name="Google Shape;984;p19"/>
            <p:cNvGrpSpPr/>
            <p:nvPr/>
          </p:nvGrpSpPr>
          <p:grpSpPr>
            <a:xfrm>
              <a:off x="2208485" y="5049676"/>
              <a:ext cx="268790" cy="258801"/>
              <a:chOff x="3637280" y="3931920"/>
              <a:chExt cx="532813" cy="321940"/>
            </a:xfrm>
          </p:grpSpPr>
          <p:sp>
            <p:nvSpPr>
              <p:cNvPr id="985" name="Google Shape;985;p19"/>
              <p:cNvSpPr/>
              <p:nvPr/>
            </p:nvSpPr>
            <p:spPr>
              <a:xfrm>
                <a:off x="3637280"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86" name="Google Shape;986;p19"/>
              <p:cNvSpPr/>
              <p:nvPr/>
            </p:nvSpPr>
            <p:spPr>
              <a:xfrm>
                <a:off x="3848153"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nvGrpSpPr>
            <p:cNvPr id="987" name="Google Shape;987;p19"/>
            <p:cNvGrpSpPr/>
            <p:nvPr/>
          </p:nvGrpSpPr>
          <p:grpSpPr>
            <a:xfrm>
              <a:off x="4107279" y="5049676"/>
              <a:ext cx="268790" cy="258801"/>
              <a:chOff x="3637280" y="3931920"/>
              <a:chExt cx="532813" cy="321940"/>
            </a:xfrm>
          </p:grpSpPr>
          <p:sp>
            <p:nvSpPr>
              <p:cNvPr id="988" name="Google Shape;988;p19"/>
              <p:cNvSpPr/>
              <p:nvPr/>
            </p:nvSpPr>
            <p:spPr>
              <a:xfrm>
                <a:off x="3637280"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89" name="Google Shape;989;p19"/>
              <p:cNvSpPr/>
              <p:nvPr/>
            </p:nvSpPr>
            <p:spPr>
              <a:xfrm>
                <a:off x="3848153"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grpSp>
      <p:sp>
        <p:nvSpPr>
          <p:cNvPr id="990" name="Google Shape;990;p19"/>
          <p:cNvSpPr/>
          <p:nvPr/>
        </p:nvSpPr>
        <p:spPr>
          <a:xfrm>
            <a:off x="333480" y="5829076"/>
            <a:ext cx="2141430" cy="738664"/>
          </a:xfrm>
          <a:prstGeom prst="roundRect">
            <a:avLst>
              <a:gd fmla="val 7819"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1" name="Google Shape;991;p19"/>
          <p:cNvSpPr/>
          <p:nvPr/>
        </p:nvSpPr>
        <p:spPr>
          <a:xfrm>
            <a:off x="359713" y="5817637"/>
            <a:ext cx="2025725"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chemeClr val="lt1"/>
                </a:solidFill>
                <a:latin typeface="Calibri"/>
                <a:ea typeface="Calibri"/>
                <a:cs typeface="Calibri"/>
                <a:sym typeface="Calibri"/>
              </a:rPr>
              <a:t>PPL melakukan pendataan satu per satu awak kapal</a:t>
            </a:r>
            <a:endParaRPr b="0" i="1" sz="1400" u="none" cap="none" strike="noStrike">
              <a:solidFill>
                <a:schemeClr val="lt1"/>
              </a:solidFill>
              <a:latin typeface="Calibri"/>
              <a:ea typeface="Calibri"/>
              <a:cs typeface="Calibri"/>
              <a:sym typeface="Calibri"/>
            </a:endParaRPr>
          </a:p>
        </p:txBody>
      </p:sp>
      <p:sp>
        <p:nvSpPr>
          <p:cNvPr id="992" name="Google Shape;992;p19"/>
          <p:cNvSpPr/>
          <p:nvPr/>
        </p:nvSpPr>
        <p:spPr>
          <a:xfrm>
            <a:off x="2617955" y="5827228"/>
            <a:ext cx="4752575" cy="731479"/>
          </a:xfrm>
          <a:prstGeom prst="roundRect">
            <a:avLst>
              <a:gd fmla="val 7819"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3" name="Google Shape;993;p19"/>
          <p:cNvSpPr/>
          <p:nvPr/>
        </p:nvSpPr>
        <p:spPr>
          <a:xfrm>
            <a:off x="2648285" y="5792433"/>
            <a:ext cx="4691913"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chemeClr val="lt1"/>
                </a:solidFill>
                <a:latin typeface="Calibri"/>
                <a:ea typeface="Calibri"/>
                <a:cs typeface="Calibri"/>
                <a:sym typeface="Calibri"/>
              </a:rPr>
              <a:t>Jika tidak dapat mendata, PPL meminta informasi dari nahkoda kapal atau catatan administrasi kapal. PPL lalu memeriksa dan mengirim hasil pendataan ke PML</a:t>
            </a:r>
            <a:endParaRPr b="0" i="0" sz="1400" u="none" cap="none" strike="noStrike">
              <a:solidFill>
                <a:srgbClr val="000000"/>
              </a:solidFill>
              <a:latin typeface="Arial"/>
              <a:ea typeface="Arial"/>
              <a:cs typeface="Arial"/>
              <a:sym typeface="Arial"/>
            </a:endParaRPr>
          </a:p>
        </p:txBody>
      </p:sp>
      <p:grpSp>
        <p:nvGrpSpPr>
          <p:cNvPr id="994" name="Google Shape;994;p19"/>
          <p:cNvGrpSpPr/>
          <p:nvPr/>
        </p:nvGrpSpPr>
        <p:grpSpPr>
          <a:xfrm>
            <a:off x="2358110" y="6161765"/>
            <a:ext cx="295824" cy="258801"/>
            <a:chOff x="3637280" y="3931920"/>
            <a:chExt cx="532813" cy="321940"/>
          </a:xfrm>
        </p:grpSpPr>
        <p:sp>
          <p:nvSpPr>
            <p:cNvPr id="995" name="Google Shape;995;p19"/>
            <p:cNvSpPr/>
            <p:nvPr/>
          </p:nvSpPr>
          <p:spPr>
            <a:xfrm>
              <a:off x="3637280"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996" name="Google Shape;996;p19"/>
            <p:cNvSpPr/>
            <p:nvPr/>
          </p:nvSpPr>
          <p:spPr>
            <a:xfrm>
              <a:off x="3848153"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
        <p:nvSpPr>
          <p:cNvPr id="997" name="Google Shape;997;p19"/>
          <p:cNvSpPr/>
          <p:nvPr/>
        </p:nvSpPr>
        <p:spPr>
          <a:xfrm>
            <a:off x="237017" y="4112312"/>
            <a:ext cx="277740" cy="27774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7A87"/>
                </a:solidFill>
                <a:latin typeface="Calibri"/>
                <a:ea typeface="Calibri"/>
                <a:cs typeface="Calibri"/>
                <a:sym typeface="Calibri"/>
              </a:rPr>
              <a:t>1</a:t>
            </a:r>
            <a:endParaRPr b="1" i="0" sz="1600" u="none" cap="none" strike="noStrike">
              <a:solidFill>
                <a:srgbClr val="007A87"/>
              </a:solidFill>
              <a:latin typeface="Calibri"/>
              <a:ea typeface="Calibri"/>
              <a:cs typeface="Calibri"/>
              <a:sym typeface="Calibri"/>
            </a:endParaRPr>
          </a:p>
        </p:txBody>
      </p:sp>
      <p:sp>
        <p:nvSpPr>
          <p:cNvPr id="998" name="Google Shape;998;p19"/>
          <p:cNvSpPr/>
          <p:nvPr/>
        </p:nvSpPr>
        <p:spPr>
          <a:xfrm>
            <a:off x="2505434" y="4125399"/>
            <a:ext cx="277740" cy="27774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7A87"/>
                </a:solidFill>
                <a:latin typeface="Calibri"/>
                <a:ea typeface="Calibri"/>
                <a:cs typeface="Calibri"/>
                <a:sym typeface="Calibri"/>
              </a:rPr>
              <a:t>2</a:t>
            </a:r>
            <a:endParaRPr b="1" i="0" sz="1600" u="none" cap="none" strike="noStrike">
              <a:solidFill>
                <a:srgbClr val="007A87"/>
              </a:solidFill>
              <a:latin typeface="Calibri"/>
              <a:ea typeface="Calibri"/>
              <a:cs typeface="Calibri"/>
              <a:sym typeface="Calibri"/>
            </a:endParaRPr>
          </a:p>
        </p:txBody>
      </p:sp>
      <p:sp>
        <p:nvSpPr>
          <p:cNvPr id="999" name="Google Shape;999;p19"/>
          <p:cNvSpPr/>
          <p:nvPr/>
        </p:nvSpPr>
        <p:spPr>
          <a:xfrm>
            <a:off x="4609105" y="4127492"/>
            <a:ext cx="277740" cy="27774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7A87"/>
                </a:solidFill>
                <a:latin typeface="Calibri"/>
                <a:ea typeface="Calibri"/>
                <a:cs typeface="Calibri"/>
                <a:sym typeface="Calibri"/>
              </a:rPr>
              <a:t>3</a:t>
            </a:r>
            <a:endParaRPr b="1" i="0" sz="1600" u="none" cap="none" strike="noStrike">
              <a:solidFill>
                <a:srgbClr val="007A87"/>
              </a:solidFill>
              <a:latin typeface="Calibri"/>
              <a:ea typeface="Calibri"/>
              <a:cs typeface="Calibri"/>
              <a:sym typeface="Calibri"/>
            </a:endParaRPr>
          </a:p>
        </p:txBody>
      </p:sp>
      <p:sp>
        <p:nvSpPr>
          <p:cNvPr id="1000" name="Google Shape;1000;p19"/>
          <p:cNvSpPr/>
          <p:nvPr/>
        </p:nvSpPr>
        <p:spPr>
          <a:xfrm>
            <a:off x="245309" y="5661662"/>
            <a:ext cx="277740" cy="27774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7A87"/>
                </a:solidFill>
                <a:latin typeface="Calibri"/>
                <a:ea typeface="Calibri"/>
                <a:cs typeface="Calibri"/>
                <a:sym typeface="Calibri"/>
              </a:rPr>
              <a:t>4</a:t>
            </a:r>
            <a:endParaRPr b="1" i="0" sz="1600" u="none" cap="none" strike="noStrike">
              <a:solidFill>
                <a:srgbClr val="007A87"/>
              </a:solidFill>
              <a:latin typeface="Calibri"/>
              <a:ea typeface="Calibri"/>
              <a:cs typeface="Calibri"/>
              <a:sym typeface="Calibri"/>
            </a:endParaRPr>
          </a:p>
        </p:txBody>
      </p:sp>
      <p:sp>
        <p:nvSpPr>
          <p:cNvPr id="1001" name="Google Shape;1001;p19"/>
          <p:cNvSpPr/>
          <p:nvPr/>
        </p:nvSpPr>
        <p:spPr>
          <a:xfrm>
            <a:off x="2526726" y="5747933"/>
            <a:ext cx="277740" cy="277740"/>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7A87"/>
                </a:solidFill>
                <a:latin typeface="Calibri"/>
                <a:ea typeface="Calibri"/>
                <a:cs typeface="Calibri"/>
                <a:sym typeface="Calibri"/>
              </a:rPr>
              <a:t>5</a:t>
            </a:r>
            <a:endParaRPr b="1" i="0" sz="1600" u="none" cap="none" strike="noStrike">
              <a:solidFill>
                <a:srgbClr val="007A87"/>
              </a:solidFill>
              <a:latin typeface="Calibri"/>
              <a:ea typeface="Calibri"/>
              <a:cs typeface="Calibri"/>
              <a:sym typeface="Calibri"/>
            </a:endParaRPr>
          </a:p>
        </p:txBody>
      </p:sp>
      <p:sp>
        <p:nvSpPr>
          <p:cNvPr id="1002" name="Google Shape;1002;p19"/>
          <p:cNvSpPr/>
          <p:nvPr/>
        </p:nvSpPr>
        <p:spPr>
          <a:xfrm>
            <a:off x="277875" y="3705068"/>
            <a:ext cx="2357225" cy="338847"/>
          </a:xfrm>
          <a:prstGeom prst="roundRect">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03" name="Google Shape;1003;p19"/>
          <p:cNvSpPr/>
          <p:nvPr/>
        </p:nvSpPr>
        <p:spPr>
          <a:xfrm>
            <a:off x="303139" y="3681179"/>
            <a:ext cx="237308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Mekanisme Pendataan</a:t>
            </a:r>
            <a:endParaRPr b="1" i="0" sz="1800" u="none" cap="none" strike="noStrike">
              <a:solidFill>
                <a:schemeClr val="lt1"/>
              </a:solidFill>
              <a:latin typeface="Calibri"/>
              <a:ea typeface="Calibri"/>
              <a:cs typeface="Calibri"/>
              <a:sym typeface="Calibri"/>
            </a:endParaRPr>
          </a:p>
        </p:txBody>
      </p:sp>
      <p:sp>
        <p:nvSpPr>
          <p:cNvPr id="1004" name="Google Shape;1004;p19"/>
          <p:cNvSpPr/>
          <p:nvPr/>
        </p:nvSpPr>
        <p:spPr>
          <a:xfrm>
            <a:off x="534546" y="1609891"/>
            <a:ext cx="883899" cy="883899"/>
          </a:xfrm>
          <a:prstGeom prst="ellipse">
            <a:avLst/>
          </a:prstGeom>
          <a:solidFill>
            <a:schemeClr val="lt1"/>
          </a:solidFill>
          <a:ln cap="flat" cmpd="sng" w="12700">
            <a:solidFill>
              <a:srgbClr val="007A8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05" name="Google Shape;1005;p19"/>
          <p:cNvPicPr preferRelativeResize="0"/>
          <p:nvPr/>
        </p:nvPicPr>
        <p:blipFill rotWithShape="1">
          <a:blip r:embed="rId4">
            <a:alphaModFix/>
          </a:blip>
          <a:srcRect b="0" l="0" r="0" t="0"/>
          <a:stretch/>
        </p:blipFill>
        <p:spPr>
          <a:xfrm>
            <a:off x="530570" y="1647596"/>
            <a:ext cx="934958" cy="790001"/>
          </a:xfrm>
          <a:prstGeom prst="rect">
            <a:avLst/>
          </a:prstGeom>
          <a:noFill/>
          <a:ln>
            <a:noFill/>
          </a:ln>
        </p:spPr>
      </p:pic>
      <p:sp>
        <p:nvSpPr>
          <p:cNvPr id="1006" name="Google Shape;1006;p19"/>
          <p:cNvSpPr/>
          <p:nvPr/>
        </p:nvSpPr>
        <p:spPr>
          <a:xfrm>
            <a:off x="534546" y="2636529"/>
            <a:ext cx="883899" cy="883899"/>
          </a:xfrm>
          <a:prstGeom prst="ellipse">
            <a:avLst/>
          </a:prstGeom>
          <a:solidFill>
            <a:schemeClr val="lt1"/>
          </a:solidFill>
          <a:ln cap="flat" cmpd="sng" w="12700">
            <a:solidFill>
              <a:srgbClr val="007A8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07" name="Google Shape;1007;p19"/>
          <p:cNvPicPr preferRelativeResize="0"/>
          <p:nvPr/>
        </p:nvPicPr>
        <p:blipFill rotWithShape="1">
          <a:blip r:embed="rId5">
            <a:alphaModFix/>
          </a:blip>
          <a:srcRect b="0" l="0" r="0" t="0"/>
          <a:stretch/>
        </p:blipFill>
        <p:spPr>
          <a:xfrm>
            <a:off x="577411" y="2707075"/>
            <a:ext cx="801982" cy="67764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2"/>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10" name="Google Shape;410;p2"/>
          <p:cNvPicPr preferRelativeResize="0"/>
          <p:nvPr/>
        </p:nvPicPr>
        <p:blipFill rotWithShape="1">
          <a:blip r:embed="rId3">
            <a:alphaModFix/>
          </a:blip>
          <a:srcRect b="0" l="20692" r="12900" t="0"/>
          <a:stretch/>
        </p:blipFill>
        <p:spPr>
          <a:xfrm>
            <a:off x="385" y="-255"/>
            <a:ext cx="6095614" cy="6858000"/>
          </a:xfrm>
          <a:prstGeom prst="rect">
            <a:avLst/>
          </a:prstGeom>
          <a:noFill/>
          <a:ln>
            <a:noFill/>
          </a:ln>
        </p:spPr>
      </p:pic>
      <p:sp>
        <p:nvSpPr>
          <p:cNvPr id="411" name="Google Shape;411;p2"/>
          <p:cNvSpPr/>
          <p:nvPr/>
        </p:nvSpPr>
        <p:spPr>
          <a:xfrm>
            <a:off x="384" y="-255"/>
            <a:ext cx="6096000" cy="6885190"/>
          </a:xfrm>
          <a:prstGeom prst="rect">
            <a:avLst/>
          </a:prstGeom>
          <a:gradFill>
            <a:gsLst>
              <a:gs pos="0">
                <a:srgbClr val="142850"/>
              </a:gs>
              <a:gs pos="27000">
                <a:srgbClr val="017F8D">
                  <a:alpha val="65098"/>
                </a:srgbClr>
              </a:gs>
              <a:gs pos="71000">
                <a:srgbClr val="00A8CC">
                  <a:alpha val="0"/>
                </a:srgbClr>
              </a:gs>
              <a:gs pos="100000">
                <a:srgbClr val="00A8CC">
                  <a:alpha val="0"/>
                </a:srgbClr>
              </a:gs>
            </a:gsLst>
            <a:lin ang="189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Signika Negative"/>
              <a:buNone/>
            </a:pPr>
            <a:r>
              <a:t/>
            </a:r>
            <a:endParaRPr b="0" i="0" sz="2400" u="none" cap="none" strike="noStrike">
              <a:solidFill>
                <a:srgbClr val="FFFFFF"/>
              </a:solidFill>
              <a:latin typeface="Arial"/>
              <a:ea typeface="Arial"/>
              <a:cs typeface="Arial"/>
              <a:sym typeface="Arial"/>
            </a:endParaRPr>
          </a:p>
        </p:txBody>
      </p:sp>
      <p:sp>
        <p:nvSpPr>
          <p:cNvPr id="412" name="Google Shape;412;p2"/>
          <p:cNvSpPr txBox="1"/>
          <p:nvPr/>
        </p:nvSpPr>
        <p:spPr>
          <a:xfrm>
            <a:off x="501649" y="3950436"/>
            <a:ext cx="4343068" cy="19587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Calibri"/>
              <a:buNone/>
            </a:pPr>
            <a:r>
              <a:rPr b="1" i="0" lang="en-US" sz="4400" u="none" cap="none" strike="noStrike">
                <a:solidFill>
                  <a:schemeClr val="lt1"/>
                </a:solidFill>
                <a:latin typeface="Calibri"/>
                <a:ea typeface="Calibri"/>
                <a:cs typeface="Calibri"/>
                <a:sym typeface="Calibri"/>
              </a:rPr>
              <a:t>Peserta diharapkan dapat memahami: </a:t>
            </a:r>
            <a:endParaRPr b="1" i="0" sz="4400" u="none" cap="none" strike="noStrike">
              <a:solidFill>
                <a:schemeClr val="lt1"/>
              </a:solidFill>
              <a:latin typeface="Calibri"/>
              <a:ea typeface="Calibri"/>
              <a:cs typeface="Calibri"/>
              <a:sym typeface="Calibri"/>
            </a:endParaRPr>
          </a:p>
        </p:txBody>
      </p:sp>
      <p:grpSp>
        <p:nvGrpSpPr>
          <p:cNvPr id="413" name="Google Shape;413;p2"/>
          <p:cNvGrpSpPr/>
          <p:nvPr/>
        </p:nvGrpSpPr>
        <p:grpSpPr>
          <a:xfrm>
            <a:off x="648556" y="5980844"/>
            <a:ext cx="1270323" cy="159984"/>
            <a:chOff x="785174" y="5224838"/>
            <a:chExt cx="952742" cy="119988"/>
          </a:xfrm>
        </p:grpSpPr>
        <p:sp>
          <p:nvSpPr>
            <p:cNvPr id="414" name="Google Shape;414;p2"/>
            <p:cNvSpPr/>
            <p:nvPr/>
          </p:nvSpPr>
          <p:spPr>
            <a:xfrm>
              <a:off x="785174" y="5224838"/>
              <a:ext cx="119988" cy="119988"/>
            </a:xfrm>
            <a:prstGeom prst="ellipse">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017F8D"/>
                </a:solidFill>
                <a:latin typeface="Arial"/>
                <a:ea typeface="Arial"/>
                <a:cs typeface="Arial"/>
                <a:sym typeface="Arial"/>
              </a:endParaRPr>
            </a:p>
          </p:txBody>
        </p:sp>
        <p:sp>
          <p:nvSpPr>
            <p:cNvPr id="415" name="Google Shape;415;p2"/>
            <p:cNvSpPr/>
            <p:nvPr/>
          </p:nvSpPr>
          <p:spPr>
            <a:xfrm>
              <a:off x="1617928" y="5224838"/>
              <a:ext cx="119988" cy="119988"/>
            </a:xfrm>
            <a:prstGeom prst="ellipse">
              <a:avLst/>
            </a:prstGeom>
            <a:solidFill>
              <a:srgbClr val="F3C56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sp>
          <p:nvSpPr>
            <p:cNvPr id="416" name="Google Shape;416;p2"/>
            <p:cNvSpPr/>
            <p:nvPr/>
          </p:nvSpPr>
          <p:spPr>
            <a:xfrm>
              <a:off x="993362" y="5224838"/>
              <a:ext cx="119988" cy="119988"/>
            </a:xfrm>
            <a:prstGeom prst="ellipse">
              <a:avLst/>
            </a:prstGeom>
            <a:solidFill>
              <a:srgbClr val="00B7CC">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sp>
          <p:nvSpPr>
            <p:cNvPr id="417" name="Google Shape;417;p2"/>
            <p:cNvSpPr/>
            <p:nvPr/>
          </p:nvSpPr>
          <p:spPr>
            <a:xfrm>
              <a:off x="1201551" y="5224838"/>
              <a:ext cx="119988" cy="119988"/>
            </a:xfrm>
            <a:prstGeom prst="ellipse">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sp>
          <p:nvSpPr>
            <p:cNvPr id="418" name="Google Shape;418;p2"/>
            <p:cNvSpPr/>
            <p:nvPr/>
          </p:nvSpPr>
          <p:spPr>
            <a:xfrm>
              <a:off x="1409739" y="5224838"/>
              <a:ext cx="119988" cy="119988"/>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grpSp>
      <p:grpSp>
        <p:nvGrpSpPr>
          <p:cNvPr id="419" name="Google Shape;419;p2"/>
          <p:cNvGrpSpPr/>
          <p:nvPr/>
        </p:nvGrpSpPr>
        <p:grpSpPr>
          <a:xfrm>
            <a:off x="6352069" y="1358565"/>
            <a:ext cx="1307388" cy="854688"/>
            <a:chOff x="6542733" y="1090221"/>
            <a:chExt cx="853664" cy="558072"/>
          </a:xfrm>
        </p:grpSpPr>
        <p:sp>
          <p:nvSpPr>
            <p:cNvPr id="420" name="Google Shape;420;p2"/>
            <p:cNvSpPr/>
            <p:nvPr/>
          </p:nvSpPr>
          <p:spPr>
            <a:xfrm>
              <a:off x="6683522" y="1090221"/>
              <a:ext cx="572084" cy="558072"/>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Signika Negative"/>
                <a:buNone/>
              </a:pPr>
              <a:r>
                <a:t/>
              </a:r>
              <a:endParaRPr b="0" i="0" sz="3600" u="none" cap="none" strike="noStrike">
                <a:solidFill>
                  <a:srgbClr val="142850"/>
                </a:solidFill>
                <a:latin typeface="Arial"/>
                <a:ea typeface="Arial"/>
                <a:cs typeface="Arial"/>
                <a:sym typeface="Arial"/>
              </a:endParaRPr>
            </a:p>
          </p:txBody>
        </p:sp>
        <p:sp>
          <p:nvSpPr>
            <p:cNvPr id="421" name="Google Shape;421;p2"/>
            <p:cNvSpPr txBox="1"/>
            <p:nvPr/>
          </p:nvSpPr>
          <p:spPr>
            <a:xfrm>
              <a:off x="6542733" y="1187482"/>
              <a:ext cx="853664" cy="381831"/>
            </a:xfrm>
            <a:prstGeom prst="rect">
              <a:avLst/>
            </a:prstGeom>
            <a:noFill/>
            <a:ln>
              <a:noFill/>
            </a:ln>
          </p:spPr>
          <p:txBody>
            <a:bodyPr anchorCtr="0" anchor="b"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1" i="0" lang="en-US" sz="3200" u="none" cap="none" strike="noStrike">
                  <a:solidFill>
                    <a:srgbClr val="FFFFFF"/>
                  </a:solidFill>
                  <a:latin typeface="Calibri"/>
                  <a:ea typeface="Calibri"/>
                  <a:cs typeface="Calibri"/>
                  <a:sym typeface="Calibri"/>
                </a:rPr>
                <a:t>01</a:t>
              </a:r>
              <a:endParaRPr b="0" i="0" sz="1400" u="none" cap="none" strike="noStrike">
                <a:solidFill>
                  <a:srgbClr val="000000"/>
                </a:solidFill>
                <a:latin typeface="Arial"/>
                <a:ea typeface="Arial"/>
                <a:cs typeface="Arial"/>
                <a:sym typeface="Arial"/>
              </a:endParaRPr>
            </a:p>
          </p:txBody>
        </p:sp>
      </p:grpSp>
      <p:grpSp>
        <p:nvGrpSpPr>
          <p:cNvPr id="422" name="Google Shape;422;p2"/>
          <p:cNvGrpSpPr/>
          <p:nvPr/>
        </p:nvGrpSpPr>
        <p:grpSpPr>
          <a:xfrm>
            <a:off x="6353020" y="3095748"/>
            <a:ext cx="1307388" cy="854688"/>
            <a:chOff x="6542733" y="2530204"/>
            <a:chExt cx="853664" cy="558072"/>
          </a:xfrm>
        </p:grpSpPr>
        <p:sp>
          <p:nvSpPr>
            <p:cNvPr id="423" name="Google Shape;423;p2"/>
            <p:cNvSpPr/>
            <p:nvPr/>
          </p:nvSpPr>
          <p:spPr>
            <a:xfrm>
              <a:off x="6683522" y="2530204"/>
              <a:ext cx="572084" cy="558072"/>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Signika Negative"/>
                <a:buNone/>
              </a:pPr>
              <a:r>
                <a:t/>
              </a:r>
              <a:endParaRPr b="0" i="0" sz="3600" u="none" cap="none" strike="noStrike">
                <a:solidFill>
                  <a:srgbClr val="FFFFFF"/>
                </a:solidFill>
                <a:latin typeface="Arial"/>
                <a:ea typeface="Arial"/>
                <a:cs typeface="Arial"/>
                <a:sym typeface="Arial"/>
              </a:endParaRPr>
            </a:p>
          </p:txBody>
        </p:sp>
        <p:sp>
          <p:nvSpPr>
            <p:cNvPr id="424" name="Google Shape;424;p2"/>
            <p:cNvSpPr txBox="1"/>
            <p:nvPr/>
          </p:nvSpPr>
          <p:spPr>
            <a:xfrm>
              <a:off x="6542733" y="2621964"/>
              <a:ext cx="853664" cy="381831"/>
            </a:xfrm>
            <a:prstGeom prst="rect">
              <a:avLst/>
            </a:prstGeom>
            <a:noFill/>
            <a:ln>
              <a:noFill/>
            </a:ln>
          </p:spPr>
          <p:txBody>
            <a:bodyPr anchorCtr="0" anchor="b"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1" i="0" lang="en-US" sz="3200" u="none" cap="none" strike="noStrike">
                  <a:solidFill>
                    <a:srgbClr val="FFFFFF"/>
                  </a:solidFill>
                  <a:latin typeface="Calibri"/>
                  <a:ea typeface="Calibri"/>
                  <a:cs typeface="Calibri"/>
                  <a:sym typeface="Calibri"/>
                </a:rPr>
                <a:t>02</a:t>
              </a:r>
              <a:endParaRPr b="0" i="0" sz="1400" u="none" cap="none" strike="noStrike">
                <a:solidFill>
                  <a:srgbClr val="000000"/>
                </a:solidFill>
                <a:latin typeface="Arial"/>
                <a:ea typeface="Arial"/>
                <a:cs typeface="Arial"/>
                <a:sym typeface="Arial"/>
              </a:endParaRPr>
            </a:p>
          </p:txBody>
        </p:sp>
      </p:grpSp>
      <p:grpSp>
        <p:nvGrpSpPr>
          <p:cNvPr id="425" name="Google Shape;425;p2"/>
          <p:cNvGrpSpPr/>
          <p:nvPr/>
        </p:nvGrpSpPr>
        <p:grpSpPr>
          <a:xfrm>
            <a:off x="6353972" y="4769589"/>
            <a:ext cx="1307388" cy="854688"/>
            <a:chOff x="6542733" y="3976488"/>
            <a:chExt cx="853664" cy="558072"/>
          </a:xfrm>
        </p:grpSpPr>
        <p:sp>
          <p:nvSpPr>
            <p:cNvPr id="426" name="Google Shape;426;p2"/>
            <p:cNvSpPr/>
            <p:nvPr/>
          </p:nvSpPr>
          <p:spPr>
            <a:xfrm>
              <a:off x="6683522" y="3976488"/>
              <a:ext cx="572084" cy="558072"/>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600"/>
                <a:buFont typeface="Signika Negative"/>
                <a:buNone/>
              </a:pPr>
              <a:r>
                <a:t/>
              </a:r>
              <a:endParaRPr b="0" i="0" sz="3600" u="none" cap="none" strike="noStrike">
                <a:solidFill>
                  <a:srgbClr val="FFFFFF"/>
                </a:solidFill>
                <a:latin typeface="Arial"/>
                <a:ea typeface="Arial"/>
                <a:cs typeface="Arial"/>
                <a:sym typeface="Arial"/>
              </a:endParaRPr>
            </a:p>
          </p:txBody>
        </p:sp>
        <p:sp>
          <p:nvSpPr>
            <p:cNvPr id="427" name="Google Shape;427;p2"/>
            <p:cNvSpPr txBox="1"/>
            <p:nvPr/>
          </p:nvSpPr>
          <p:spPr>
            <a:xfrm>
              <a:off x="6542733" y="4081317"/>
              <a:ext cx="853664" cy="381831"/>
            </a:xfrm>
            <a:prstGeom prst="rect">
              <a:avLst/>
            </a:prstGeom>
            <a:noFill/>
            <a:ln>
              <a:noFill/>
            </a:ln>
          </p:spPr>
          <p:txBody>
            <a:bodyPr anchorCtr="0" anchor="b"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800"/>
                <a:buFont typeface="Calibri"/>
                <a:buNone/>
              </a:pPr>
              <a:r>
                <a:rPr b="1" i="0" lang="en-US" sz="3200" u="none" cap="none" strike="noStrike">
                  <a:solidFill>
                    <a:srgbClr val="FFFFFF"/>
                  </a:solidFill>
                  <a:latin typeface="Calibri"/>
                  <a:ea typeface="Calibri"/>
                  <a:cs typeface="Calibri"/>
                  <a:sym typeface="Calibri"/>
                </a:rPr>
                <a:t>03</a:t>
              </a:r>
              <a:endParaRPr b="0" i="0" sz="1400" u="none" cap="none" strike="noStrike">
                <a:solidFill>
                  <a:srgbClr val="000000"/>
                </a:solidFill>
                <a:latin typeface="Arial"/>
                <a:ea typeface="Arial"/>
                <a:cs typeface="Arial"/>
                <a:sym typeface="Arial"/>
              </a:endParaRPr>
            </a:p>
          </p:txBody>
        </p:sp>
      </p:grpSp>
      <p:sp>
        <p:nvSpPr>
          <p:cNvPr id="428" name="Google Shape;428;p2"/>
          <p:cNvSpPr/>
          <p:nvPr/>
        </p:nvSpPr>
        <p:spPr>
          <a:xfrm>
            <a:off x="-171215" y="6609347"/>
            <a:ext cx="3379636" cy="365903"/>
          </a:xfrm>
          <a:prstGeom prst="rect">
            <a:avLst/>
          </a:prstGeom>
          <a:solidFill>
            <a:srgbClr val="00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cxnSp>
        <p:nvCxnSpPr>
          <p:cNvPr id="429" name="Google Shape;429;p2"/>
          <p:cNvCxnSpPr/>
          <p:nvPr/>
        </p:nvCxnSpPr>
        <p:spPr>
          <a:xfrm>
            <a:off x="6581251" y="2491387"/>
            <a:ext cx="6267040" cy="0"/>
          </a:xfrm>
          <a:prstGeom prst="straightConnector1">
            <a:avLst/>
          </a:prstGeom>
          <a:noFill/>
          <a:ln cap="flat" cmpd="sng" w="12700">
            <a:solidFill>
              <a:srgbClr val="C0D3C0"/>
            </a:solidFill>
            <a:prstDash val="solid"/>
            <a:miter lim="800000"/>
            <a:headEnd len="sm" w="sm" type="none"/>
            <a:tailEnd len="sm" w="sm" type="none"/>
          </a:ln>
        </p:spPr>
      </p:cxnSp>
      <p:cxnSp>
        <p:nvCxnSpPr>
          <p:cNvPr id="430" name="Google Shape;430;p2"/>
          <p:cNvCxnSpPr/>
          <p:nvPr/>
        </p:nvCxnSpPr>
        <p:spPr>
          <a:xfrm>
            <a:off x="6581251" y="4209247"/>
            <a:ext cx="6267040" cy="0"/>
          </a:xfrm>
          <a:prstGeom prst="straightConnector1">
            <a:avLst/>
          </a:prstGeom>
          <a:noFill/>
          <a:ln cap="flat" cmpd="sng" w="12700">
            <a:solidFill>
              <a:srgbClr val="C0D3C0"/>
            </a:solidFill>
            <a:prstDash val="solid"/>
            <a:miter lim="800000"/>
            <a:headEnd len="sm" w="sm" type="none"/>
            <a:tailEnd len="sm" w="sm" type="none"/>
          </a:ln>
        </p:spPr>
      </p:cxnSp>
      <p:cxnSp>
        <p:nvCxnSpPr>
          <p:cNvPr id="431" name="Google Shape;431;p2"/>
          <p:cNvCxnSpPr/>
          <p:nvPr/>
        </p:nvCxnSpPr>
        <p:spPr>
          <a:xfrm>
            <a:off x="6581251" y="5872386"/>
            <a:ext cx="6267040" cy="0"/>
          </a:xfrm>
          <a:prstGeom prst="straightConnector1">
            <a:avLst/>
          </a:prstGeom>
          <a:noFill/>
          <a:ln cap="flat" cmpd="sng" w="12700">
            <a:solidFill>
              <a:srgbClr val="C0D3C0"/>
            </a:solidFill>
            <a:prstDash val="solid"/>
            <a:miter lim="800000"/>
            <a:headEnd len="sm" w="sm" type="none"/>
            <a:tailEnd len="sm" w="sm" type="none"/>
          </a:ln>
        </p:spPr>
      </p:cxnSp>
      <p:sp>
        <p:nvSpPr>
          <p:cNvPr id="432" name="Google Shape;432;p2"/>
          <p:cNvSpPr txBox="1"/>
          <p:nvPr/>
        </p:nvSpPr>
        <p:spPr>
          <a:xfrm>
            <a:off x="7609918" y="1306982"/>
            <a:ext cx="4277281"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A87"/>
              </a:buClr>
              <a:buSzPts val="2600"/>
              <a:buFont typeface="Calibri"/>
              <a:buNone/>
            </a:pPr>
            <a:r>
              <a:rPr b="1" i="0" lang="en-US" sz="2600" u="none" cap="none" strike="noStrike">
                <a:solidFill>
                  <a:srgbClr val="007A87"/>
                </a:solidFill>
                <a:latin typeface="Calibri"/>
                <a:ea typeface="Calibri"/>
                <a:cs typeface="Calibri"/>
                <a:sym typeface="Calibri"/>
              </a:rPr>
              <a:t>Jadwal dan Cakupan Pendataan Di Wilayah Khusus</a:t>
            </a:r>
            <a:endParaRPr b="1" i="0" sz="2600" u="none" cap="none" strike="noStrike">
              <a:solidFill>
                <a:srgbClr val="007A87"/>
              </a:solidFill>
              <a:latin typeface="Calibri"/>
              <a:ea typeface="Calibri"/>
              <a:cs typeface="Calibri"/>
              <a:sym typeface="Calibri"/>
            </a:endParaRPr>
          </a:p>
        </p:txBody>
      </p:sp>
      <p:sp>
        <p:nvSpPr>
          <p:cNvPr id="433" name="Google Shape;433;p2"/>
          <p:cNvSpPr txBox="1"/>
          <p:nvPr/>
        </p:nvSpPr>
        <p:spPr>
          <a:xfrm>
            <a:off x="7634076" y="2870072"/>
            <a:ext cx="4467703" cy="12926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A87"/>
              </a:buClr>
              <a:buSzPts val="2600"/>
              <a:buFont typeface="Calibri"/>
              <a:buNone/>
            </a:pPr>
            <a:r>
              <a:rPr b="1" i="0" lang="en-US" sz="2600" u="none" cap="none" strike="noStrike">
                <a:solidFill>
                  <a:srgbClr val="007A87"/>
                </a:solidFill>
                <a:latin typeface="Calibri"/>
                <a:ea typeface="Calibri"/>
                <a:cs typeface="Calibri"/>
                <a:sym typeface="Calibri"/>
              </a:rPr>
              <a:t>Mekanisme Pendataan Penduduk/Keluarga di Wilayah Khusus</a:t>
            </a:r>
            <a:endParaRPr b="1" i="0" sz="2600" u="none" cap="none" strike="noStrike">
              <a:solidFill>
                <a:srgbClr val="007A87"/>
              </a:solidFill>
              <a:latin typeface="Calibri"/>
              <a:ea typeface="Calibri"/>
              <a:cs typeface="Calibri"/>
              <a:sym typeface="Calibri"/>
            </a:endParaRPr>
          </a:p>
        </p:txBody>
      </p:sp>
      <p:sp>
        <p:nvSpPr>
          <p:cNvPr id="434" name="Google Shape;434;p2"/>
          <p:cNvSpPr txBox="1"/>
          <p:nvPr/>
        </p:nvSpPr>
        <p:spPr>
          <a:xfrm>
            <a:off x="7634077" y="4752154"/>
            <a:ext cx="4467703"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A87"/>
              </a:buClr>
              <a:buSzPts val="2600"/>
              <a:buFont typeface="Calibri"/>
              <a:buNone/>
            </a:pPr>
            <a:r>
              <a:rPr b="1" i="0" lang="en-US" sz="2600" u="none" cap="none" strike="noStrike">
                <a:solidFill>
                  <a:srgbClr val="007A87"/>
                </a:solidFill>
                <a:latin typeface="Calibri"/>
                <a:ea typeface="Calibri"/>
                <a:cs typeface="Calibri"/>
                <a:sym typeface="Calibri"/>
              </a:rPr>
              <a:t>Tata Cara Pengisian Kuesioner REGSOSEK22-XK</a:t>
            </a:r>
            <a:endParaRPr b="1" i="0" sz="2600" u="none" cap="none" strike="noStrike">
              <a:solidFill>
                <a:srgbClr val="007A87"/>
              </a:solidFill>
              <a:latin typeface="Calibri"/>
              <a:ea typeface="Calibri"/>
              <a:cs typeface="Calibri"/>
              <a:sym typeface="Calibri"/>
            </a:endParaRPr>
          </a:p>
        </p:txBody>
      </p:sp>
      <p:sp>
        <p:nvSpPr>
          <p:cNvPr id="435" name="Google Shape;435;p2"/>
          <p:cNvSpPr/>
          <p:nvPr/>
        </p:nvSpPr>
        <p:spPr>
          <a:xfrm>
            <a:off x="10106527" y="0"/>
            <a:ext cx="2085474" cy="792239"/>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pic>
        <p:nvPicPr>
          <p:cNvPr descr="Logo, company name&#10;&#10;Description automatically generated" id="436" name="Google Shape;436;p2"/>
          <p:cNvPicPr preferRelativeResize="0"/>
          <p:nvPr/>
        </p:nvPicPr>
        <p:blipFill rotWithShape="1">
          <a:blip r:embed="rId4">
            <a:alphaModFix/>
          </a:blip>
          <a:srcRect b="35213" l="333" r="-332" t="35679"/>
          <a:stretch/>
        </p:blipFill>
        <p:spPr>
          <a:xfrm>
            <a:off x="9867928" y="86728"/>
            <a:ext cx="2519195" cy="518484"/>
          </a:xfrm>
          <a:prstGeom prst="rect">
            <a:avLst/>
          </a:prstGeom>
          <a:noFill/>
          <a:ln>
            <a:noFill/>
          </a:ln>
        </p:spPr>
      </p:pic>
      <p:sp>
        <p:nvSpPr>
          <p:cNvPr id="437" name="Google Shape;437;p2"/>
          <p:cNvSpPr/>
          <p:nvPr/>
        </p:nvSpPr>
        <p:spPr>
          <a:xfrm>
            <a:off x="10084788" y="5889888"/>
            <a:ext cx="2085474" cy="85975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sp>
        <p:nvSpPr>
          <p:cNvPr id="438" name="Google Shape;438;p2"/>
          <p:cNvSpPr txBox="1"/>
          <p:nvPr/>
        </p:nvSpPr>
        <p:spPr>
          <a:xfrm>
            <a:off x="9358580" y="6465684"/>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AEABAB"/>
                </a:solidFill>
                <a:latin typeface="Signika Negative"/>
                <a:ea typeface="Signika Negative"/>
                <a:cs typeface="Signika Negative"/>
                <a:sym typeface="Signika Negative"/>
              </a:rPr>
              <a:t>‹#›</a:t>
            </a:fld>
            <a:endParaRPr b="0" i="0" sz="1200" u="none" cap="none" strike="noStrike">
              <a:solidFill>
                <a:srgbClr val="AEABAB"/>
              </a:solidFill>
              <a:latin typeface="Signika Negative"/>
              <a:ea typeface="Signika Negative"/>
              <a:cs typeface="Signika Negative"/>
              <a:sym typeface="Signika Negative"/>
            </a:endParaRPr>
          </a:p>
        </p:txBody>
      </p:sp>
      <p:cxnSp>
        <p:nvCxnSpPr>
          <p:cNvPr id="439" name="Google Shape;439;p2"/>
          <p:cNvCxnSpPr/>
          <p:nvPr/>
        </p:nvCxnSpPr>
        <p:spPr>
          <a:xfrm flipH="1" rot="10800000">
            <a:off x="6095999" y="15787"/>
            <a:ext cx="6096001" cy="255"/>
          </a:xfrm>
          <a:prstGeom prst="straightConnector1">
            <a:avLst/>
          </a:prstGeom>
          <a:noFill/>
          <a:ln cap="flat" cmpd="sng" w="38100">
            <a:solidFill>
              <a:srgbClr val="017A87"/>
            </a:solidFill>
            <a:prstDash val="solid"/>
            <a:miter lim="800000"/>
            <a:headEnd len="sm" w="sm" type="none"/>
            <a:tailEnd len="sm" w="sm" type="none"/>
          </a:ln>
        </p:spPr>
      </p:cxnSp>
      <p:cxnSp>
        <p:nvCxnSpPr>
          <p:cNvPr id="440" name="Google Shape;440;p2"/>
          <p:cNvCxnSpPr/>
          <p:nvPr/>
        </p:nvCxnSpPr>
        <p:spPr>
          <a:xfrm flipH="1" rot="10800000">
            <a:off x="2895599" y="6858000"/>
            <a:ext cx="9274663" cy="1"/>
          </a:xfrm>
          <a:prstGeom prst="straightConnector1">
            <a:avLst/>
          </a:prstGeom>
          <a:noFill/>
          <a:ln cap="flat" cmpd="sng" w="28575">
            <a:solidFill>
              <a:srgbClr val="017A87"/>
            </a:solidFill>
            <a:prstDash val="solid"/>
            <a:miter lim="800000"/>
            <a:headEnd len="sm" w="sm" type="none"/>
            <a:tailEnd len="sm" w="sm" type="none"/>
          </a:ln>
        </p:spPr>
      </p:cxnSp>
      <p:pic>
        <p:nvPicPr>
          <p:cNvPr id="441" name="Google Shape;441;p2"/>
          <p:cNvPicPr preferRelativeResize="0"/>
          <p:nvPr/>
        </p:nvPicPr>
        <p:blipFill rotWithShape="1">
          <a:blip r:embed="rId5">
            <a:alphaModFix/>
          </a:blip>
          <a:srcRect b="0" l="0" r="0" t="0"/>
          <a:stretch/>
        </p:blipFill>
        <p:spPr>
          <a:xfrm>
            <a:off x="-2208513" y="3058728"/>
            <a:ext cx="2125429" cy="1594072"/>
          </a:xfrm>
          <a:prstGeom prst="rect">
            <a:avLst/>
          </a:prstGeom>
          <a:noFill/>
          <a:ln>
            <a:noFill/>
          </a:ln>
        </p:spPr>
      </p:pic>
      <p:pic>
        <p:nvPicPr>
          <p:cNvPr id="442" name="Google Shape;442;p2"/>
          <p:cNvPicPr preferRelativeResize="0"/>
          <p:nvPr/>
        </p:nvPicPr>
        <p:blipFill rotWithShape="1">
          <a:blip r:embed="rId6">
            <a:alphaModFix/>
          </a:blip>
          <a:srcRect b="0" l="0" r="0" t="0"/>
          <a:stretch/>
        </p:blipFill>
        <p:spPr>
          <a:xfrm>
            <a:off x="-2184176" y="4732111"/>
            <a:ext cx="2101092" cy="15758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descr="A picture containing timeline&#10;&#10;Description automatically generated" id="1012" name="Google Shape;1012;p20"/>
          <p:cNvPicPr preferRelativeResize="0"/>
          <p:nvPr/>
        </p:nvPicPr>
        <p:blipFill rotWithShape="1">
          <a:blip r:embed="rId3">
            <a:alphaModFix/>
          </a:blip>
          <a:srcRect b="12500" l="0" r="0" t="12500"/>
          <a:stretch/>
        </p:blipFill>
        <p:spPr>
          <a:xfrm>
            <a:off x="0" y="0"/>
            <a:ext cx="12192000" cy="6858000"/>
          </a:xfrm>
          <a:prstGeom prst="rect">
            <a:avLst/>
          </a:prstGeom>
          <a:noFill/>
          <a:ln>
            <a:noFill/>
          </a:ln>
        </p:spPr>
      </p:pic>
      <p:sp>
        <p:nvSpPr>
          <p:cNvPr id="1013" name="Google Shape;1013;p20"/>
          <p:cNvSpPr/>
          <p:nvPr/>
        </p:nvSpPr>
        <p:spPr>
          <a:xfrm>
            <a:off x="0" y="0"/>
            <a:ext cx="12192000" cy="6858000"/>
          </a:xfrm>
          <a:prstGeom prst="rect">
            <a:avLst/>
          </a:prstGeom>
          <a:gradFill>
            <a:gsLst>
              <a:gs pos="0">
                <a:srgbClr val="007A87"/>
              </a:gs>
              <a:gs pos="15000">
                <a:srgbClr val="007A87"/>
              </a:gs>
              <a:gs pos="85000">
                <a:srgbClr val="007A87">
                  <a:alpha val="43921"/>
                </a:srgbClr>
              </a:gs>
              <a:gs pos="100000">
                <a:srgbClr val="007A87">
                  <a:alpha val="43921"/>
                </a:srgbClr>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014" name="Google Shape;1014;p20"/>
          <p:cNvPicPr preferRelativeResize="0"/>
          <p:nvPr/>
        </p:nvPicPr>
        <p:blipFill rotWithShape="1">
          <a:blip r:embed="rId4">
            <a:alphaModFix/>
          </a:blip>
          <a:srcRect b="0" l="0" r="0" t="0"/>
          <a:stretch/>
        </p:blipFill>
        <p:spPr>
          <a:xfrm>
            <a:off x="6858743" y="-1"/>
            <a:ext cx="2885758" cy="977444"/>
          </a:xfrm>
          <a:prstGeom prst="rect">
            <a:avLst/>
          </a:prstGeom>
          <a:noFill/>
          <a:ln>
            <a:noFill/>
          </a:ln>
        </p:spPr>
      </p:pic>
      <p:sp>
        <p:nvSpPr>
          <p:cNvPr id="1015" name="Google Shape;1015;p20"/>
          <p:cNvSpPr txBox="1"/>
          <p:nvPr/>
        </p:nvSpPr>
        <p:spPr>
          <a:xfrm>
            <a:off x="2" y="6604084"/>
            <a:ext cx="2602522" cy="253916"/>
          </a:xfrm>
          <a:prstGeom prst="rect">
            <a:avLst/>
          </a:prstGeom>
          <a:solidFill>
            <a:schemeClr val="lt1">
              <a:alpha val="16078"/>
            </a:scheme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Calibri"/>
              <a:buNone/>
            </a:pPr>
            <a:r>
              <a:rPr b="0" i="1" lang="en-US" sz="1050" u="none" cap="none" strike="noStrike">
                <a:solidFill>
                  <a:srgbClr val="FFFFFF"/>
                </a:solidFill>
                <a:latin typeface="Calibri"/>
                <a:ea typeface="Calibri"/>
                <a:cs typeface="Calibri"/>
                <a:sym typeface="Calibri"/>
              </a:rPr>
              <a:t>Foto oleh </a:t>
            </a:r>
            <a:r>
              <a:rPr b="1" i="1" lang="en-US" sz="1050" u="none" cap="none" strike="noStrike">
                <a:solidFill>
                  <a:srgbClr val="FFFFFF"/>
                </a:solidFill>
                <a:latin typeface="Calibri"/>
                <a:ea typeface="Calibri"/>
                <a:cs typeface="Calibri"/>
                <a:sym typeface="Calibri"/>
              </a:rPr>
              <a:t>Adrianto</a:t>
            </a:r>
            <a:r>
              <a:rPr b="0" i="1" lang="en-US" sz="1050" u="none" cap="none" strike="noStrike">
                <a:solidFill>
                  <a:srgbClr val="FFFFFF"/>
                </a:solidFill>
                <a:latin typeface="Calibri"/>
                <a:ea typeface="Calibri"/>
                <a:cs typeface="Calibri"/>
                <a:sym typeface="Calibri"/>
              </a:rPr>
              <a:t>,</a:t>
            </a:r>
            <a:r>
              <a:rPr b="1" i="1" lang="en-US" sz="1050" u="none" cap="none" strike="noStrike">
                <a:solidFill>
                  <a:srgbClr val="FFFFFF"/>
                </a:solidFill>
                <a:latin typeface="Calibri"/>
                <a:ea typeface="Calibri"/>
                <a:cs typeface="Calibri"/>
                <a:sym typeface="Calibri"/>
              </a:rPr>
              <a:t> </a:t>
            </a:r>
            <a:r>
              <a:rPr b="0" i="1" lang="en-US" sz="1050" u="none" cap="none" strike="noStrike">
                <a:solidFill>
                  <a:srgbClr val="FFFFFF"/>
                </a:solidFill>
                <a:latin typeface="Calibri"/>
                <a:ea typeface="Calibri"/>
                <a:cs typeface="Calibri"/>
                <a:sym typeface="Calibri"/>
              </a:rPr>
              <a:t>BPS Kabupaten Landak</a:t>
            </a:r>
            <a:endParaRPr b="0" i="1" sz="1050" u="none" cap="none" strike="noStrike">
              <a:solidFill>
                <a:srgbClr val="FFFFFF"/>
              </a:solidFill>
              <a:latin typeface="Calibri"/>
              <a:ea typeface="Calibri"/>
              <a:cs typeface="Calibri"/>
              <a:sym typeface="Calibri"/>
            </a:endParaRPr>
          </a:p>
        </p:txBody>
      </p:sp>
      <p:sp>
        <p:nvSpPr>
          <p:cNvPr id="1016" name="Google Shape;1016;p20"/>
          <p:cNvSpPr txBox="1"/>
          <p:nvPr>
            <p:ph idx="12" type="sldNum"/>
          </p:nvPr>
        </p:nvSpPr>
        <p:spPr>
          <a:xfrm>
            <a:off x="11774774" y="6546850"/>
            <a:ext cx="44262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Calibri"/>
              <a:buNone/>
            </a:pPr>
            <a:fld id="{00000000-1234-1234-1234-123412341234}" type="slidenum">
              <a:rPr b="1" i="0" lang="en-US" sz="1400" u="none" cap="none" strike="noStrike">
                <a:solidFill>
                  <a:srgbClr val="FFFFFF"/>
                </a:solidFill>
                <a:latin typeface="Calibri"/>
                <a:ea typeface="Calibri"/>
                <a:cs typeface="Calibri"/>
                <a:sym typeface="Calibri"/>
              </a:rPr>
              <a:t>‹#›</a:t>
            </a:fld>
            <a:endParaRPr b="1" i="0" sz="1400" u="none" cap="none" strike="noStrike">
              <a:solidFill>
                <a:srgbClr val="FFFFFF"/>
              </a:solidFill>
              <a:latin typeface="Calibri"/>
              <a:ea typeface="Calibri"/>
              <a:cs typeface="Calibri"/>
              <a:sym typeface="Calibri"/>
            </a:endParaRPr>
          </a:p>
        </p:txBody>
      </p:sp>
      <p:grpSp>
        <p:nvGrpSpPr>
          <p:cNvPr id="1017" name="Google Shape;1017;p20"/>
          <p:cNvGrpSpPr/>
          <p:nvPr/>
        </p:nvGrpSpPr>
        <p:grpSpPr>
          <a:xfrm>
            <a:off x="307088" y="6416273"/>
            <a:ext cx="1270323" cy="159984"/>
            <a:chOff x="785174" y="5224838"/>
            <a:chExt cx="952742" cy="119988"/>
          </a:xfrm>
        </p:grpSpPr>
        <p:sp>
          <p:nvSpPr>
            <p:cNvPr id="1018" name="Google Shape;1018;p20"/>
            <p:cNvSpPr/>
            <p:nvPr/>
          </p:nvSpPr>
          <p:spPr>
            <a:xfrm>
              <a:off x="785174" y="5224838"/>
              <a:ext cx="119988" cy="11998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Calibri"/>
                <a:buNone/>
              </a:pPr>
              <a:r>
                <a:t/>
              </a:r>
              <a:endParaRPr b="0" i="0" sz="2399" u="none" cap="none" strike="noStrike">
                <a:solidFill>
                  <a:srgbClr val="017F8D"/>
                </a:solidFill>
                <a:latin typeface="Arial"/>
                <a:ea typeface="Arial"/>
                <a:cs typeface="Arial"/>
                <a:sym typeface="Arial"/>
              </a:endParaRPr>
            </a:p>
          </p:txBody>
        </p:sp>
        <p:sp>
          <p:nvSpPr>
            <p:cNvPr id="1019" name="Google Shape;1019;p20"/>
            <p:cNvSpPr/>
            <p:nvPr/>
          </p:nvSpPr>
          <p:spPr>
            <a:xfrm>
              <a:off x="1617928" y="5224838"/>
              <a:ext cx="119988" cy="119988"/>
            </a:xfrm>
            <a:prstGeom prst="ellipse">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Calibri"/>
                <a:buNone/>
              </a:pPr>
              <a:r>
                <a:t/>
              </a:r>
              <a:endParaRPr b="0" i="0" sz="2399" u="none" cap="none" strike="noStrike">
                <a:solidFill>
                  <a:srgbClr val="FFFFFF"/>
                </a:solidFill>
                <a:latin typeface="Arial"/>
                <a:ea typeface="Arial"/>
                <a:cs typeface="Arial"/>
                <a:sym typeface="Arial"/>
              </a:endParaRPr>
            </a:p>
          </p:txBody>
        </p:sp>
        <p:sp>
          <p:nvSpPr>
            <p:cNvPr id="1020" name="Google Shape;1020;p20"/>
            <p:cNvSpPr/>
            <p:nvPr/>
          </p:nvSpPr>
          <p:spPr>
            <a:xfrm>
              <a:off x="993362" y="5224838"/>
              <a:ext cx="119988" cy="119988"/>
            </a:xfrm>
            <a:prstGeom prst="ellipse">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Calibri"/>
                <a:buNone/>
              </a:pPr>
              <a:r>
                <a:t/>
              </a:r>
              <a:endParaRPr b="0" i="0" sz="2399" u="none" cap="none" strike="noStrike">
                <a:solidFill>
                  <a:srgbClr val="FFFFFF"/>
                </a:solidFill>
                <a:latin typeface="Arial"/>
                <a:ea typeface="Arial"/>
                <a:cs typeface="Arial"/>
                <a:sym typeface="Arial"/>
              </a:endParaRPr>
            </a:p>
          </p:txBody>
        </p:sp>
        <p:sp>
          <p:nvSpPr>
            <p:cNvPr id="1021" name="Google Shape;1021;p20"/>
            <p:cNvSpPr/>
            <p:nvPr/>
          </p:nvSpPr>
          <p:spPr>
            <a:xfrm>
              <a:off x="1201551" y="5224838"/>
              <a:ext cx="119988" cy="119988"/>
            </a:xfrm>
            <a:prstGeom prst="ellipse">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Calibri"/>
                <a:buNone/>
              </a:pPr>
              <a:r>
                <a:t/>
              </a:r>
              <a:endParaRPr b="0" i="0" sz="2399" u="none" cap="none" strike="noStrike">
                <a:solidFill>
                  <a:srgbClr val="FFFFFF"/>
                </a:solidFill>
                <a:latin typeface="Arial"/>
                <a:ea typeface="Arial"/>
                <a:cs typeface="Arial"/>
                <a:sym typeface="Arial"/>
              </a:endParaRPr>
            </a:p>
          </p:txBody>
        </p:sp>
        <p:sp>
          <p:nvSpPr>
            <p:cNvPr id="1022" name="Google Shape;1022;p20"/>
            <p:cNvSpPr/>
            <p:nvPr/>
          </p:nvSpPr>
          <p:spPr>
            <a:xfrm>
              <a:off x="1409739" y="5224838"/>
              <a:ext cx="119988" cy="119988"/>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Calibri"/>
                <a:buNone/>
              </a:pPr>
              <a:r>
                <a:t/>
              </a:r>
              <a:endParaRPr b="0" i="0" sz="2399" u="none" cap="none" strike="noStrike">
                <a:solidFill>
                  <a:srgbClr val="FFFFFF"/>
                </a:solidFill>
                <a:latin typeface="Arial"/>
                <a:ea typeface="Arial"/>
                <a:cs typeface="Arial"/>
                <a:sym typeface="Arial"/>
              </a:endParaRPr>
            </a:p>
          </p:txBody>
        </p:sp>
      </p:grpSp>
      <p:pic>
        <p:nvPicPr>
          <p:cNvPr id="1023" name="Google Shape;1023;p20"/>
          <p:cNvPicPr preferRelativeResize="0"/>
          <p:nvPr/>
        </p:nvPicPr>
        <p:blipFill rotWithShape="1">
          <a:blip r:embed="rId5">
            <a:alphaModFix/>
          </a:blip>
          <a:srcRect b="0" l="0" r="0" t="0"/>
          <a:stretch/>
        </p:blipFill>
        <p:spPr>
          <a:xfrm>
            <a:off x="9433522" y="-617477"/>
            <a:ext cx="2987912" cy="2112763"/>
          </a:xfrm>
          <a:prstGeom prst="rect">
            <a:avLst/>
          </a:prstGeom>
          <a:noFill/>
          <a:ln>
            <a:noFill/>
          </a:ln>
        </p:spPr>
      </p:pic>
      <p:sp>
        <p:nvSpPr>
          <p:cNvPr id="1024" name="Google Shape;1024;p20"/>
          <p:cNvSpPr/>
          <p:nvPr/>
        </p:nvSpPr>
        <p:spPr>
          <a:xfrm>
            <a:off x="2292624" y="2523827"/>
            <a:ext cx="8054531" cy="1968779"/>
          </a:xfrm>
          <a:prstGeom prst="roundRect">
            <a:avLst>
              <a:gd fmla="val 1666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025" name="Google Shape;1025;p20"/>
          <p:cNvSpPr/>
          <p:nvPr/>
        </p:nvSpPr>
        <p:spPr>
          <a:xfrm>
            <a:off x="2459283" y="2707782"/>
            <a:ext cx="7721211" cy="1600434"/>
          </a:xfrm>
          <a:prstGeom prst="roundRect">
            <a:avLst>
              <a:gd fmla="val 16667" name="adj"/>
            </a:avLst>
          </a:prstGeom>
          <a:noFill/>
          <a:ln>
            <a:noFill/>
          </a:ln>
        </p:spPr>
        <p:txBody>
          <a:bodyPr anchorCtr="0" anchor="t" bIns="45700" lIns="91425" spcFirstLastPara="1" rIns="91425" wrap="square" tIns="45700">
            <a:spAutoFit/>
          </a:bodyPr>
          <a:lstStyle/>
          <a:p>
            <a:pPr indent="0" lvl="0" marL="273050" marR="0" rtl="0" algn="ctr">
              <a:lnSpc>
                <a:spcPct val="100000"/>
              </a:lnSpc>
              <a:spcBef>
                <a:spcPts val="0"/>
              </a:spcBef>
              <a:spcAft>
                <a:spcPts val="0"/>
              </a:spcAft>
              <a:buClr>
                <a:srgbClr val="FFC93C"/>
              </a:buClr>
              <a:buSzPts val="4400"/>
              <a:buFont typeface="Arial"/>
              <a:buNone/>
            </a:pPr>
            <a:r>
              <a:rPr b="1" i="0" lang="en-US" sz="4400" u="none" cap="none" strike="noStrike">
                <a:solidFill>
                  <a:srgbClr val="FFC93C"/>
                </a:solidFill>
                <a:latin typeface="Calibri"/>
                <a:ea typeface="Calibri"/>
                <a:cs typeface="Calibri"/>
                <a:sym typeface="Calibri"/>
              </a:rPr>
              <a:t>TATA CARA PENGISIAN</a:t>
            </a:r>
            <a:endParaRPr b="0" i="0" sz="1400" u="none" cap="none" strike="noStrike">
              <a:solidFill>
                <a:srgbClr val="000000"/>
              </a:solidFill>
              <a:latin typeface="Arial"/>
              <a:ea typeface="Arial"/>
              <a:cs typeface="Arial"/>
              <a:sym typeface="Arial"/>
            </a:endParaRPr>
          </a:p>
          <a:p>
            <a:pPr indent="0" lvl="0" marL="273050" marR="0" rtl="0" algn="ctr">
              <a:lnSpc>
                <a:spcPct val="100000"/>
              </a:lnSpc>
              <a:spcBef>
                <a:spcPts val="0"/>
              </a:spcBef>
              <a:spcAft>
                <a:spcPts val="0"/>
              </a:spcAft>
              <a:buClr>
                <a:schemeClr val="lt1"/>
              </a:buClr>
              <a:buSzPts val="4400"/>
              <a:buFont typeface="Arial"/>
              <a:buNone/>
            </a:pPr>
            <a:r>
              <a:rPr b="1" i="0" lang="en-US" sz="4400" u="none" cap="none" strike="noStrike">
                <a:solidFill>
                  <a:schemeClr val="lt1"/>
                </a:solidFill>
                <a:latin typeface="Calibri"/>
                <a:ea typeface="Calibri"/>
                <a:cs typeface="Calibri"/>
                <a:sym typeface="Calibri"/>
              </a:rPr>
              <a:t>KUESIONER REGSOSEK22-XK  </a:t>
            </a:r>
            <a:endParaRPr b="0" i="0" sz="4400" u="none" cap="none" strike="noStrike">
              <a:solidFill>
                <a:schemeClr val="lt1"/>
              </a:solidFill>
              <a:latin typeface="Calibri"/>
              <a:ea typeface="Calibri"/>
              <a:cs typeface="Calibri"/>
              <a:sym typeface="Calibri"/>
            </a:endParaRPr>
          </a:p>
        </p:txBody>
      </p:sp>
      <p:sp>
        <p:nvSpPr>
          <p:cNvPr id="1026" name="Google Shape;1026;p20"/>
          <p:cNvSpPr/>
          <p:nvPr/>
        </p:nvSpPr>
        <p:spPr>
          <a:xfrm>
            <a:off x="1299826" y="2660489"/>
            <a:ext cx="1558813" cy="1558813"/>
          </a:xfrm>
          <a:prstGeom prst="ellipse">
            <a:avLst/>
          </a:prstGeom>
          <a:solidFill>
            <a:srgbClr val="EFF0E8"/>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Arial"/>
              <a:ea typeface="Arial"/>
              <a:cs typeface="Arial"/>
              <a:sym typeface="Arial"/>
            </a:endParaRPr>
          </a:p>
        </p:txBody>
      </p:sp>
      <p:sp>
        <p:nvSpPr>
          <p:cNvPr id="1027" name="Google Shape;1027;p20"/>
          <p:cNvSpPr txBox="1"/>
          <p:nvPr/>
        </p:nvSpPr>
        <p:spPr>
          <a:xfrm>
            <a:off x="1522016" y="2248789"/>
            <a:ext cx="1082348" cy="22159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800"/>
              <a:buFont typeface="Arial"/>
              <a:buNone/>
            </a:pPr>
            <a:r>
              <a:rPr b="1" i="0" lang="en-US" sz="13800" u="none" cap="none" strike="noStrike">
                <a:solidFill>
                  <a:srgbClr val="017A87"/>
                </a:solidFill>
                <a:latin typeface="Calibri"/>
                <a:ea typeface="Calibri"/>
                <a:cs typeface="Calibri"/>
                <a:sym typeface="Calibri"/>
              </a:rPr>
              <a:t>3</a:t>
            </a:r>
            <a:endParaRPr b="1" i="0" sz="2400" u="none" cap="none" strike="noStrike">
              <a:solidFill>
                <a:srgbClr val="017A87"/>
              </a:solidFill>
              <a:latin typeface="Calibri"/>
              <a:ea typeface="Calibri"/>
              <a:cs typeface="Calibri"/>
              <a:sym typeface="Calibri"/>
            </a:endParaRPr>
          </a:p>
        </p:txBody>
      </p:sp>
      <p:pic>
        <p:nvPicPr>
          <p:cNvPr id="1028" name="Google Shape;1028;p20"/>
          <p:cNvPicPr preferRelativeResize="0"/>
          <p:nvPr/>
        </p:nvPicPr>
        <p:blipFill rotWithShape="1">
          <a:blip r:embed="rId6">
            <a:alphaModFix/>
          </a:blip>
          <a:srcRect b="0" l="0" r="0" t="0"/>
          <a:stretch/>
        </p:blipFill>
        <p:spPr>
          <a:xfrm>
            <a:off x="-2208513" y="3058728"/>
            <a:ext cx="2125429" cy="1594072"/>
          </a:xfrm>
          <a:prstGeom prst="rect">
            <a:avLst/>
          </a:prstGeom>
          <a:noFill/>
          <a:ln>
            <a:noFill/>
          </a:ln>
        </p:spPr>
      </p:pic>
      <p:pic>
        <p:nvPicPr>
          <p:cNvPr id="1029" name="Google Shape;1029;p20"/>
          <p:cNvPicPr preferRelativeResize="0"/>
          <p:nvPr/>
        </p:nvPicPr>
        <p:blipFill rotWithShape="1">
          <a:blip r:embed="rId7">
            <a:alphaModFix/>
          </a:blip>
          <a:srcRect b="0" l="0" r="0" t="0"/>
          <a:stretch/>
        </p:blipFill>
        <p:spPr>
          <a:xfrm>
            <a:off x="-2184176" y="4732111"/>
            <a:ext cx="2101092" cy="15758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21"/>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5" name="Google Shape;1035;p21"/>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6" name="Google Shape;1036;p2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037" name="Google Shape;1037;p21"/>
          <p:cNvGrpSpPr/>
          <p:nvPr/>
        </p:nvGrpSpPr>
        <p:grpSpPr>
          <a:xfrm>
            <a:off x="-659757" y="95126"/>
            <a:ext cx="437309" cy="3187665"/>
            <a:chOff x="-659757" y="95126"/>
            <a:chExt cx="437309" cy="3187665"/>
          </a:xfrm>
        </p:grpSpPr>
        <p:sp>
          <p:nvSpPr>
            <p:cNvPr id="1038" name="Google Shape;1038;p21"/>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9" name="Google Shape;1039;p21"/>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0" name="Google Shape;1040;p21"/>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1" name="Google Shape;1041;p21"/>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2" name="Google Shape;1042;p21"/>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043" name="Google Shape;1043;p21"/>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4" name="Google Shape;1044;p21"/>
          <p:cNvSpPr/>
          <p:nvPr/>
        </p:nvSpPr>
        <p:spPr>
          <a:xfrm>
            <a:off x="-11576" y="-49066"/>
            <a:ext cx="633048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5" name="Google Shape;1045;p21"/>
          <p:cNvSpPr txBox="1"/>
          <p:nvPr/>
        </p:nvSpPr>
        <p:spPr>
          <a:xfrm>
            <a:off x="291934" y="53562"/>
            <a:ext cx="583627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Libre Franklin Medium"/>
                <a:ea typeface="Libre Franklin Medium"/>
                <a:cs typeface="Libre Franklin Medium"/>
                <a:sym typeface="Libre Franklin Medium"/>
              </a:rPr>
              <a:t>ATURAN PENGGUNAAN</a:t>
            </a:r>
            <a:endParaRPr b="0" i="0" sz="1400" u="none" cap="none" strike="noStrike">
              <a:solidFill>
                <a:srgbClr val="000000"/>
              </a:solidFill>
              <a:latin typeface="Arial"/>
              <a:ea typeface="Arial"/>
              <a:cs typeface="Arial"/>
              <a:sym typeface="Arial"/>
            </a:endParaRPr>
          </a:p>
        </p:txBody>
      </p:sp>
      <p:grpSp>
        <p:nvGrpSpPr>
          <p:cNvPr id="1046" name="Google Shape;1046;p21"/>
          <p:cNvGrpSpPr/>
          <p:nvPr/>
        </p:nvGrpSpPr>
        <p:grpSpPr>
          <a:xfrm>
            <a:off x="559560" y="1056064"/>
            <a:ext cx="11150219" cy="5345676"/>
            <a:chOff x="559560" y="1801504"/>
            <a:chExt cx="11004367" cy="4591440"/>
          </a:xfrm>
        </p:grpSpPr>
        <p:sp>
          <p:nvSpPr>
            <p:cNvPr id="1047" name="Google Shape;1047;p21"/>
            <p:cNvSpPr/>
            <p:nvPr/>
          </p:nvSpPr>
          <p:spPr>
            <a:xfrm>
              <a:off x="559560" y="1801504"/>
              <a:ext cx="11004366" cy="802913"/>
            </a:xfrm>
            <a:prstGeom prst="roundRect">
              <a:avLst>
                <a:gd fmla="val 16667" name="adj"/>
              </a:avLst>
            </a:prstGeom>
            <a:noFill/>
            <a:ln cap="flat" cmpd="sng" w="19050">
              <a:solidFill>
                <a:srgbClr val="007A87"/>
              </a:solidFill>
              <a:prstDash val="dash"/>
              <a:miter lim="800000"/>
              <a:headEnd len="sm" w="sm" type="none"/>
              <a:tailEnd len="sm" w="sm" type="none"/>
            </a:ln>
          </p:spPr>
          <p:txBody>
            <a:bodyPr anchorCtr="0" anchor="ctr" bIns="45700" lIns="91425" spcFirstLastPara="1" rIns="91425" wrap="square" tIns="45700">
              <a:noAutofit/>
            </a:bodyPr>
            <a:lstStyle/>
            <a:p>
              <a:pPr indent="0" lvl="0" marL="1023938"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Untuk </a:t>
              </a:r>
              <a:r>
                <a:rPr b="1" i="0" lang="en-US" sz="1600" u="none" cap="none" strike="noStrike">
                  <a:solidFill>
                    <a:srgbClr val="000000"/>
                  </a:solidFill>
                  <a:latin typeface="Calibri"/>
                  <a:ea typeface="Calibri"/>
                  <a:cs typeface="Calibri"/>
                  <a:sym typeface="Calibri"/>
                </a:rPr>
                <a:t>Lapas, panti asuhan, barak militer, rumah sakit jiwa, pondok pesantren atau sejenisnya</a:t>
              </a:r>
              <a:r>
                <a:rPr b="0" i="0" lang="en-US" sz="1600" u="none" cap="none" strike="noStrike">
                  <a:solidFill>
                    <a:srgbClr val="000000"/>
                  </a:solidFill>
                  <a:latin typeface="Calibri"/>
                  <a:ea typeface="Calibri"/>
                  <a:cs typeface="Calibri"/>
                  <a:sym typeface="Calibri"/>
                </a:rPr>
                <a:t>, masing-masing didata dengan </a:t>
              </a:r>
              <a:r>
                <a:rPr b="1" i="0" lang="en-US" sz="1600" u="none" cap="none" strike="noStrike">
                  <a:solidFill>
                    <a:srgbClr val="000000"/>
                  </a:solidFill>
                  <a:latin typeface="Calibri"/>
                  <a:ea typeface="Calibri"/>
                  <a:cs typeface="Calibri"/>
                  <a:sym typeface="Calibri"/>
                </a:rPr>
                <a:t>menggunakan kuesioner REGSOSEK22-XK yang berbeda </a:t>
              </a:r>
              <a:r>
                <a:rPr b="0" i="0" lang="en-US" sz="1600" u="none" cap="none" strike="noStrike">
                  <a:solidFill>
                    <a:srgbClr val="000000"/>
                  </a:solidFill>
                  <a:latin typeface="Calibri"/>
                  <a:ea typeface="Calibri"/>
                  <a:cs typeface="Calibri"/>
                  <a:sym typeface="Calibri"/>
                </a:rPr>
                <a:t>meskipun </a:t>
              </a:r>
              <a:r>
                <a:rPr b="1" i="0" lang="en-US" sz="1600" u="none" cap="none" strike="noStrike">
                  <a:solidFill>
                    <a:srgbClr val="000000"/>
                  </a:solidFill>
                  <a:latin typeface="Calibri"/>
                  <a:ea typeface="Calibri"/>
                  <a:cs typeface="Calibri"/>
                  <a:sym typeface="Calibri"/>
                </a:rPr>
                <a:t>terletak dalam satu SLS yang sama.</a:t>
              </a:r>
              <a:endParaRPr b="1" i="0" sz="1600" u="none" cap="none" strike="noStrike">
                <a:solidFill>
                  <a:schemeClr val="lt1"/>
                </a:solidFill>
                <a:latin typeface="Calibri"/>
                <a:ea typeface="Calibri"/>
                <a:cs typeface="Calibri"/>
                <a:sym typeface="Calibri"/>
              </a:endParaRPr>
            </a:p>
          </p:txBody>
        </p:sp>
        <p:sp>
          <p:nvSpPr>
            <p:cNvPr id="1048" name="Google Shape;1048;p21"/>
            <p:cNvSpPr/>
            <p:nvPr/>
          </p:nvSpPr>
          <p:spPr>
            <a:xfrm>
              <a:off x="559560" y="2792904"/>
              <a:ext cx="11004367" cy="802913"/>
            </a:xfrm>
            <a:prstGeom prst="roundRect">
              <a:avLst>
                <a:gd fmla="val 16667" name="adj"/>
              </a:avLst>
            </a:prstGeom>
            <a:noFill/>
            <a:ln cap="flat" cmpd="sng" w="19050">
              <a:solidFill>
                <a:srgbClr val="007A87"/>
              </a:solidFill>
              <a:prstDash val="dash"/>
              <a:miter lim="800000"/>
              <a:headEnd len="sm" w="sm" type="none"/>
              <a:tailEnd len="sm" w="sm" type="none"/>
            </a:ln>
          </p:spPr>
          <p:txBody>
            <a:bodyPr anchorCtr="0" anchor="ctr" bIns="45700" lIns="91425" spcFirstLastPara="1" rIns="91425" wrap="square" tIns="45700">
              <a:noAutofit/>
            </a:bodyPr>
            <a:lstStyle/>
            <a:p>
              <a:pPr indent="0" lvl="0" marL="1023938"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Untuk keluarga/penduduk yang tinggal di </a:t>
              </a:r>
              <a:r>
                <a:rPr b="1" i="0" lang="en-US" sz="1600" u="none" cap="none" strike="noStrike">
                  <a:solidFill>
                    <a:srgbClr val="000000"/>
                  </a:solidFill>
                  <a:latin typeface="Calibri"/>
                  <a:ea typeface="Calibri"/>
                  <a:cs typeface="Calibri"/>
                  <a:sym typeface="Calibri"/>
                </a:rPr>
                <a:t>apartemen, penghuni perahu, dan keluarga yang tinggal di wilayah kumuh/bangunan liar di bantaran sungai atau tinggal di pinggir rel yang tidak masuk dalam SLS manapun </a:t>
              </a:r>
              <a:r>
                <a:rPr b="0" i="0" lang="en-US" sz="1600" u="none" cap="none" strike="noStrike">
                  <a:solidFill>
                    <a:srgbClr val="000000"/>
                  </a:solidFill>
                  <a:latin typeface="Calibri"/>
                  <a:ea typeface="Calibri"/>
                  <a:cs typeface="Calibri"/>
                  <a:sym typeface="Calibri"/>
                </a:rPr>
                <a:t>didata dengan menggunakan </a:t>
              </a:r>
              <a:r>
                <a:rPr b="1" i="0" lang="en-US" sz="1600" u="none" cap="none" strike="noStrike">
                  <a:solidFill>
                    <a:srgbClr val="000000"/>
                  </a:solidFill>
                  <a:latin typeface="Calibri"/>
                  <a:ea typeface="Calibri"/>
                  <a:cs typeface="Calibri"/>
                  <a:sym typeface="Calibri"/>
                </a:rPr>
                <a:t>satu kuesioner REGSOSEK22-XK per keluarga</a:t>
              </a:r>
              <a:endParaRPr b="1" i="0" sz="1600" u="none" cap="none" strike="noStrike">
                <a:solidFill>
                  <a:schemeClr val="lt1"/>
                </a:solidFill>
                <a:latin typeface="Calibri"/>
                <a:ea typeface="Calibri"/>
                <a:cs typeface="Calibri"/>
                <a:sym typeface="Calibri"/>
              </a:endParaRPr>
            </a:p>
          </p:txBody>
        </p:sp>
        <p:sp>
          <p:nvSpPr>
            <p:cNvPr id="1049" name="Google Shape;1049;p21"/>
            <p:cNvSpPr/>
            <p:nvPr/>
          </p:nvSpPr>
          <p:spPr>
            <a:xfrm>
              <a:off x="559560" y="3784304"/>
              <a:ext cx="11004366" cy="1467406"/>
            </a:xfrm>
            <a:prstGeom prst="roundRect">
              <a:avLst>
                <a:gd fmla="val 11147" name="adj"/>
              </a:avLst>
            </a:prstGeom>
            <a:noFill/>
            <a:ln cap="flat" cmpd="sng" w="19050">
              <a:solidFill>
                <a:srgbClr val="007A87"/>
              </a:solidFill>
              <a:prstDash val="dash"/>
              <a:miter lim="800000"/>
              <a:headEnd len="sm" w="sm" type="none"/>
              <a:tailEnd len="sm" w="sm" type="none"/>
            </a:ln>
          </p:spPr>
          <p:txBody>
            <a:bodyPr anchorCtr="0" anchor="ctr" bIns="45700" lIns="91425" spcFirstLastPara="1" rIns="91425" wrap="square" tIns="45700">
              <a:noAutofit/>
            </a:bodyPr>
            <a:lstStyle/>
            <a:p>
              <a:pPr indent="0" lvl="0" marL="1023938"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Untuk pendataan pada Malam Regsosek, </a:t>
              </a:r>
              <a:r>
                <a:rPr b="1" i="0" lang="en-US" sz="1600" u="none" cap="none" strike="noStrike">
                  <a:solidFill>
                    <a:srgbClr val="000000"/>
                  </a:solidFill>
                  <a:latin typeface="Calibri"/>
                  <a:ea typeface="Calibri"/>
                  <a:cs typeface="Calibri"/>
                  <a:sym typeface="Calibri"/>
                </a:rPr>
                <a:t>setiap kelompok keluarga/penduduk (tunawisma dan awak kapal berbendera Indonesia) </a:t>
              </a:r>
              <a:r>
                <a:rPr b="0" i="0" lang="en-US" sz="1600" u="none" cap="none" strike="noStrike">
                  <a:solidFill>
                    <a:srgbClr val="000000"/>
                  </a:solidFill>
                  <a:latin typeface="Calibri"/>
                  <a:ea typeface="Calibri"/>
                  <a:cs typeface="Calibri"/>
                  <a:sym typeface="Calibri"/>
                </a:rPr>
                <a:t>didata dengan menggunakan</a:t>
              </a:r>
              <a:r>
                <a:rPr b="1" i="0" lang="en-US" sz="1600" u="none" cap="none" strike="noStrike">
                  <a:solidFill>
                    <a:srgbClr val="000000"/>
                  </a:solidFill>
                  <a:latin typeface="Calibri"/>
                  <a:ea typeface="Calibri"/>
                  <a:cs typeface="Calibri"/>
                  <a:sym typeface="Calibri"/>
                </a:rPr>
                <a:t> kuesioner REGSOSEK22-XK yang berbeda </a:t>
              </a:r>
              <a:r>
                <a:rPr b="0" i="0" lang="en-US" sz="1600" u="none" cap="none" strike="noStrike">
                  <a:solidFill>
                    <a:srgbClr val="000000"/>
                  </a:solidFill>
                  <a:latin typeface="Calibri"/>
                  <a:ea typeface="Calibri"/>
                  <a:cs typeface="Calibri"/>
                  <a:sym typeface="Calibri"/>
                </a:rPr>
                <a:t>meskipun</a:t>
              </a:r>
              <a:r>
                <a:rPr b="1" i="0" lang="en-US" sz="1600" u="none" cap="none" strike="noStrike">
                  <a:solidFill>
                    <a:srgbClr val="000000"/>
                  </a:solidFill>
                  <a:latin typeface="Calibri"/>
                  <a:ea typeface="Calibri"/>
                  <a:cs typeface="Calibri"/>
                  <a:sym typeface="Calibri"/>
                </a:rPr>
                <a:t> terletak dalam satu SLS yang sama.</a:t>
              </a:r>
              <a:endParaRPr b="0" i="0" sz="1400" u="none" cap="none" strike="noStrike">
                <a:solidFill>
                  <a:srgbClr val="000000"/>
                </a:solidFill>
                <a:latin typeface="Arial"/>
                <a:ea typeface="Arial"/>
                <a:cs typeface="Arial"/>
                <a:sym typeface="Arial"/>
              </a:endParaRPr>
            </a:p>
            <a:p>
              <a:pPr indent="-285750" lvl="0" marL="1309688" marR="0" rtl="0" algn="l">
                <a:lnSpc>
                  <a:spcPct val="100000"/>
                </a:lnSpc>
                <a:spcBef>
                  <a:spcPts val="0"/>
                </a:spcBef>
                <a:spcAft>
                  <a:spcPts val="0"/>
                </a:spcAft>
                <a:buClr>
                  <a:srgbClr val="000000"/>
                </a:buClr>
                <a:buSzPts val="1600"/>
                <a:buFont typeface="Noto Sans Symbols"/>
                <a:buChar char="✔"/>
              </a:pPr>
              <a:r>
                <a:rPr b="1" i="0" lang="en-US" sz="1600" u="none" cap="none" strike="noStrike">
                  <a:solidFill>
                    <a:srgbClr val="000000"/>
                  </a:solidFill>
                  <a:latin typeface="Calibri"/>
                  <a:ea typeface="Calibri"/>
                  <a:cs typeface="Calibri"/>
                  <a:sym typeface="Calibri"/>
                </a:rPr>
                <a:t>Awak kapal berbendera Indonesia pada satu kapal </a:t>
              </a:r>
              <a:r>
                <a:rPr b="0" i="0" lang="en-US" sz="1600" u="none" cap="none" strike="noStrike">
                  <a:solidFill>
                    <a:srgbClr val="000000"/>
                  </a:solidFill>
                  <a:latin typeface="Calibri"/>
                  <a:ea typeface="Calibri"/>
                  <a:cs typeface="Calibri"/>
                  <a:sym typeface="Calibri"/>
                </a:rPr>
                <a:t>dianggap satu kelompok keluarga/penduduk.</a:t>
              </a:r>
              <a:endParaRPr b="0" i="0" sz="1400" u="none" cap="none" strike="noStrike">
                <a:solidFill>
                  <a:srgbClr val="000000"/>
                </a:solidFill>
                <a:latin typeface="Arial"/>
                <a:ea typeface="Arial"/>
                <a:cs typeface="Arial"/>
                <a:sym typeface="Arial"/>
              </a:endParaRPr>
            </a:p>
            <a:p>
              <a:pPr indent="-285750" lvl="0" marL="1309688" marR="0" rtl="0" algn="l">
                <a:lnSpc>
                  <a:spcPct val="100000"/>
                </a:lnSpc>
                <a:spcBef>
                  <a:spcPts val="0"/>
                </a:spcBef>
                <a:spcAft>
                  <a:spcPts val="0"/>
                </a:spcAft>
                <a:buClr>
                  <a:srgbClr val="000000"/>
                </a:buClr>
                <a:buSzPts val="1600"/>
                <a:buFont typeface="Noto Sans Symbols"/>
                <a:buChar char="✔"/>
              </a:pPr>
              <a:r>
                <a:rPr b="1" i="0" lang="en-US" sz="1600" u="none" cap="none" strike="noStrike">
                  <a:solidFill>
                    <a:srgbClr val="000000"/>
                  </a:solidFill>
                  <a:latin typeface="Calibri"/>
                  <a:ea typeface="Calibri"/>
                  <a:cs typeface="Calibri"/>
                  <a:sym typeface="Calibri"/>
                </a:rPr>
                <a:t>Tunawisma pada satu lokasi </a:t>
              </a:r>
              <a:r>
                <a:rPr b="0" i="0" lang="en-US" sz="1600" u="none" cap="none" strike="noStrike">
                  <a:solidFill>
                    <a:srgbClr val="000000"/>
                  </a:solidFill>
                  <a:latin typeface="Calibri"/>
                  <a:ea typeface="Calibri"/>
                  <a:cs typeface="Calibri"/>
                  <a:sym typeface="Calibri"/>
                </a:rPr>
                <a:t>seperti emperan toko, kolong jembatan, dll dianggap satu kelompok keluarga/ penduduk.</a:t>
              </a:r>
              <a:endParaRPr b="0" i="0" sz="1600" u="none" cap="none" strike="noStrike">
                <a:solidFill>
                  <a:schemeClr val="lt1"/>
                </a:solidFill>
                <a:latin typeface="Calibri"/>
                <a:ea typeface="Calibri"/>
                <a:cs typeface="Calibri"/>
                <a:sym typeface="Calibri"/>
              </a:endParaRPr>
            </a:p>
          </p:txBody>
        </p:sp>
        <p:sp>
          <p:nvSpPr>
            <p:cNvPr id="1050" name="Google Shape;1050;p21"/>
            <p:cNvSpPr/>
            <p:nvPr/>
          </p:nvSpPr>
          <p:spPr>
            <a:xfrm>
              <a:off x="559560" y="5424374"/>
              <a:ext cx="11004366" cy="968570"/>
            </a:xfrm>
            <a:prstGeom prst="roundRect">
              <a:avLst>
                <a:gd fmla="val 16667" name="adj"/>
              </a:avLst>
            </a:prstGeom>
            <a:noFill/>
            <a:ln cap="flat" cmpd="sng" w="19050">
              <a:solidFill>
                <a:srgbClr val="007A87"/>
              </a:solidFill>
              <a:prstDash val="dash"/>
              <a:miter lim="800000"/>
              <a:headEnd len="sm" w="sm" type="none"/>
              <a:tailEnd len="sm" w="sm" type="none"/>
            </a:ln>
          </p:spPr>
          <p:txBody>
            <a:bodyPr anchorCtr="0" anchor="ctr" bIns="45700" lIns="91425" spcFirstLastPara="1" rIns="91425" wrap="square" tIns="45700">
              <a:noAutofit/>
            </a:bodyPr>
            <a:lstStyle/>
            <a:p>
              <a:pPr indent="0" lvl="0" marL="1023938"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Calibri"/>
                  <a:ea typeface="Calibri"/>
                  <a:cs typeface="Calibri"/>
                  <a:sym typeface="Calibri"/>
                </a:rPr>
                <a:t>Pengungsi yang ada di satu lokasi pengungsian </a:t>
              </a:r>
              <a:r>
                <a:rPr b="0" i="0" lang="en-US" sz="1600" u="none" cap="none" strike="noStrike">
                  <a:solidFill>
                    <a:srgbClr val="000000"/>
                  </a:solidFill>
                  <a:latin typeface="Calibri"/>
                  <a:ea typeface="Calibri"/>
                  <a:cs typeface="Calibri"/>
                  <a:sym typeface="Calibri"/>
                </a:rPr>
                <a:t>dalam satu SLS didata dengan menggunakan </a:t>
              </a:r>
              <a:r>
                <a:rPr b="1" i="0" lang="en-US" sz="1600" u="none" cap="none" strike="noStrike">
                  <a:solidFill>
                    <a:srgbClr val="000000"/>
                  </a:solidFill>
                  <a:latin typeface="Calibri"/>
                  <a:ea typeface="Calibri"/>
                  <a:cs typeface="Calibri"/>
                  <a:sym typeface="Calibri"/>
                </a:rPr>
                <a:t>kuesioner REGSOSEK22-XK. Jika hunian sementaranya hanya satu bangunan untuk beberapa keluarga maka didata dengan satu kuesioner REGSOSEK22-XK. Jika hunian sementaranya terdiri dari beberapa bangunan untuk masing-masing satu keluarga maka masing-masing bangunan didata dengan satu kuesioner REGSOSEK22-XK.</a:t>
              </a:r>
              <a:endParaRPr b="1" i="0" sz="1600" u="none" cap="none" strike="noStrike">
                <a:solidFill>
                  <a:schemeClr val="lt1"/>
                </a:solidFill>
                <a:latin typeface="Calibri"/>
                <a:ea typeface="Calibri"/>
                <a:cs typeface="Calibri"/>
                <a:sym typeface="Calibri"/>
              </a:endParaRPr>
            </a:p>
          </p:txBody>
        </p:sp>
        <p:sp>
          <p:nvSpPr>
            <p:cNvPr id="1051" name="Google Shape;1051;p21"/>
            <p:cNvSpPr/>
            <p:nvPr/>
          </p:nvSpPr>
          <p:spPr>
            <a:xfrm>
              <a:off x="719813" y="1914519"/>
              <a:ext cx="868761" cy="626843"/>
            </a:xfrm>
            <a:prstGeom prst="roundRect">
              <a:avLst>
                <a:gd fmla="val 16667" name="adj"/>
              </a:avLst>
            </a:prstGeom>
            <a:solidFill>
              <a:srgbClr val="00A5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1052" name="Google Shape;1052;p21"/>
            <p:cNvSpPr/>
            <p:nvPr/>
          </p:nvSpPr>
          <p:spPr>
            <a:xfrm>
              <a:off x="719812" y="2905920"/>
              <a:ext cx="868761" cy="626843"/>
            </a:xfrm>
            <a:prstGeom prst="roundRect">
              <a:avLst>
                <a:gd fmla="val 16667" name="adj"/>
              </a:avLst>
            </a:prstGeom>
            <a:solidFill>
              <a:srgbClr val="00A5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1053" name="Google Shape;1053;p21"/>
            <p:cNvSpPr/>
            <p:nvPr/>
          </p:nvSpPr>
          <p:spPr>
            <a:xfrm>
              <a:off x="719812" y="4174893"/>
              <a:ext cx="868761" cy="626843"/>
            </a:xfrm>
            <a:prstGeom prst="roundRect">
              <a:avLst>
                <a:gd fmla="val 16667" name="adj"/>
              </a:avLst>
            </a:prstGeom>
            <a:solidFill>
              <a:srgbClr val="00A5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sp>
          <p:nvSpPr>
            <p:cNvPr id="1054" name="Google Shape;1054;p21"/>
            <p:cNvSpPr/>
            <p:nvPr/>
          </p:nvSpPr>
          <p:spPr>
            <a:xfrm>
              <a:off x="719813" y="5631646"/>
              <a:ext cx="868761" cy="626843"/>
            </a:xfrm>
            <a:prstGeom prst="roundRect">
              <a:avLst>
                <a:gd fmla="val 16667" name="adj"/>
              </a:avLst>
            </a:prstGeom>
            <a:solidFill>
              <a:srgbClr val="00A5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alibri"/>
                  <a:ea typeface="Calibri"/>
                  <a:cs typeface="Calibri"/>
                  <a:sym typeface="Calibri"/>
                </a:rPr>
                <a:t>4</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pic>
        <p:nvPicPr>
          <p:cNvPr id="1059" name="Google Shape;1059;p22"/>
          <p:cNvPicPr preferRelativeResize="0"/>
          <p:nvPr/>
        </p:nvPicPr>
        <p:blipFill rotWithShape="1">
          <a:blip r:embed="rId3">
            <a:alphaModFix/>
          </a:blip>
          <a:srcRect b="0" l="0" r="0" t="0"/>
          <a:stretch/>
        </p:blipFill>
        <p:spPr>
          <a:xfrm>
            <a:off x="227016" y="867069"/>
            <a:ext cx="7428584" cy="5256000"/>
          </a:xfrm>
          <a:prstGeom prst="rect">
            <a:avLst/>
          </a:prstGeom>
          <a:noFill/>
          <a:ln>
            <a:noFill/>
          </a:ln>
        </p:spPr>
      </p:pic>
      <p:sp>
        <p:nvSpPr>
          <p:cNvPr id="1060" name="Google Shape;1060;p22"/>
          <p:cNvSpPr/>
          <p:nvPr/>
        </p:nvSpPr>
        <p:spPr>
          <a:xfrm>
            <a:off x="972528" y="6226388"/>
            <a:ext cx="5426304" cy="243431"/>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1" name="Google Shape;1061;p22"/>
          <p:cNvSpPr/>
          <p:nvPr/>
        </p:nvSpPr>
        <p:spPr>
          <a:xfrm>
            <a:off x="7850354" y="761447"/>
            <a:ext cx="2959197" cy="35971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2" name="Google Shape;1062;p22"/>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3" name="Google Shape;1063;p22"/>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4" name="Google Shape;1064;p2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065" name="Google Shape;1065;p22"/>
          <p:cNvGrpSpPr/>
          <p:nvPr/>
        </p:nvGrpSpPr>
        <p:grpSpPr>
          <a:xfrm>
            <a:off x="-659757" y="95126"/>
            <a:ext cx="437309" cy="3187665"/>
            <a:chOff x="-659757" y="95126"/>
            <a:chExt cx="437309" cy="3187665"/>
          </a:xfrm>
        </p:grpSpPr>
        <p:sp>
          <p:nvSpPr>
            <p:cNvPr id="1066" name="Google Shape;1066;p22"/>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7" name="Google Shape;1067;p22"/>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8" name="Google Shape;1068;p22"/>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9" name="Google Shape;1069;p22"/>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0" name="Google Shape;1070;p22"/>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071" name="Google Shape;1071;p22"/>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2" name="Google Shape;1072;p22"/>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3" name="Google Shape;1073;p22"/>
          <p:cNvSpPr txBox="1"/>
          <p:nvPr/>
        </p:nvSpPr>
        <p:spPr>
          <a:xfrm>
            <a:off x="291933" y="53562"/>
            <a:ext cx="493320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Book Antiqua"/>
                <a:ea typeface="Book Antiqua"/>
                <a:cs typeface="Book Antiqua"/>
                <a:sym typeface="Book Antiqua"/>
              </a:rPr>
              <a:t>REGSOSEK22-XK</a:t>
            </a:r>
            <a:endParaRPr b="0" i="0" sz="1400" u="none" cap="none" strike="noStrike">
              <a:solidFill>
                <a:srgbClr val="000000"/>
              </a:solidFill>
              <a:latin typeface="Book Antiqua"/>
              <a:ea typeface="Book Antiqua"/>
              <a:cs typeface="Book Antiqua"/>
              <a:sym typeface="Book Antiqua"/>
            </a:endParaRPr>
          </a:p>
        </p:txBody>
      </p:sp>
      <p:cxnSp>
        <p:nvCxnSpPr>
          <p:cNvPr id="1074" name="Google Shape;1074;p22"/>
          <p:cNvCxnSpPr/>
          <p:nvPr/>
        </p:nvCxnSpPr>
        <p:spPr>
          <a:xfrm flipH="1">
            <a:off x="8150893" y="1259706"/>
            <a:ext cx="4384" cy="3827037"/>
          </a:xfrm>
          <a:prstGeom prst="straightConnector1">
            <a:avLst/>
          </a:prstGeom>
          <a:noFill/>
          <a:ln cap="flat" cmpd="sng" w="19050">
            <a:solidFill>
              <a:srgbClr val="0C7B93"/>
            </a:solidFill>
            <a:prstDash val="solid"/>
            <a:miter lim="800000"/>
            <a:headEnd len="sm" w="sm" type="none"/>
            <a:tailEnd len="sm" w="sm" type="none"/>
          </a:ln>
        </p:spPr>
      </p:cxnSp>
      <p:grpSp>
        <p:nvGrpSpPr>
          <p:cNvPr id="1075" name="Google Shape;1075;p22"/>
          <p:cNvGrpSpPr/>
          <p:nvPr/>
        </p:nvGrpSpPr>
        <p:grpSpPr>
          <a:xfrm flipH="1">
            <a:off x="7953596" y="1463943"/>
            <a:ext cx="302672" cy="359665"/>
            <a:chOff x="2300519" y="3939902"/>
            <a:chExt cx="692105" cy="822425"/>
          </a:xfrm>
        </p:grpSpPr>
        <p:sp>
          <p:nvSpPr>
            <p:cNvPr id="1076" name="Google Shape;1076;p22"/>
            <p:cNvSpPr/>
            <p:nvPr/>
          </p:nvSpPr>
          <p:spPr>
            <a:xfrm>
              <a:off x="2541474" y="3939902"/>
              <a:ext cx="451150" cy="822425"/>
            </a:xfrm>
            <a:custGeom>
              <a:rect b="b" l="l" r="r" t="t"/>
              <a:pathLst>
                <a:path extrusionOk="0" h="25452" w="12715">
                  <a:moveTo>
                    <a:pt x="1" y="1"/>
                  </a:moveTo>
                  <a:lnTo>
                    <a:pt x="1" y="25451"/>
                  </a:lnTo>
                  <a:cubicBezTo>
                    <a:pt x="7008" y="25451"/>
                    <a:pt x="12715" y="19745"/>
                    <a:pt x="12715" y="12715"/>
                  </a:cubicBezTo>
                  <a:cubicBezTo>
                    <a:pt x="12715" y="5707"/>
                    <a:pt x="7008" y="1"/>
                    <a:pt x="1" y="1"/>
                  </a:cubicBezTo>
                  <a:close/>
                </a:path>
              </a:pathLst>
            </a:custGeom>
            <a:solidFill>
              <a:srgbClr val="0C7B93"/>
            </a:solidFill>
            <a:ln cap="flat" cmpd="sng" w="9525">
              <a:solidFill>
                <a:srgbClr val="0C7B9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1D70B7"/>
                </a:solidFill>
                <a:latin typeface="Calibri"/>
                <a:ea typeface="Calibri"/>
                <a:cs typeface="Calibri"/>
                <a:sym typeface="Calibri"/>
              </a:endParaRPr>
            </a:p>
          </p:txBody>
        </p:sp>
        <p:sp>
          <p:nvSpPr>
            <p:cNvPr id="1077" name="Google Shape;1077;p22"/>
            <p:cNvSpPr/>
            <p:nvPr/>
          </p:nvSpPr>
          <p:spPr>
            <a:xfrm>
              <a:off x="2300519" y="4067712"/>
              <a:ext cx="541872" cy="541872"/>
            </a:xfrm>
            <a:custGeom>
              <a:rect b="b" l="l" r="r" t="t"/>
              <a:pathLst>
                <a:path extrusionOk="0" h="21571" w="21571">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1D70B7"/>
                </a:solidFill>
                <a:latin typeface="Calibri"/>
                <a:ea typeface="Calibri"/>
                <a:cs typeface="Calibri"/>
                <a:sym typeface="Calibri"/>
              </a:endParaRPr>
            </a:p>
          </p:txBody>
        </p:sp>
      </p:grpSp>
      <p:sp>
        <p:nvSpPr>
          <p:cNvPr id="1078" name="Google Shape;1078;p22"/>
          <p:cNvSpPr/>
          <p:nvPr/>
        </p:nvSpPr>
        <p:spPr>
          <a:xfrm flipH="1">
            <a:off x="7953595" y="2716001"/>
            <a:ext cx="197298" cy="359665"/>
          </a:xfrm>
          <a:custGeom>
            <a:rect b="b" l="l" r="r" t="t"/>
            <a:pathLst>
              <a:path extrusionOk="0" h="25452" w="12715">
                <a:moveTo>
                  <a:pt x="1" y="1"/>
                </a:moveTo>
                <a:lnTo>
                  <a:pt x="1" y="25451"/>
                </a:lnTo>
                <a:cubicBezTo>
                  <a:pt x="7008" y="25451"/>
                  <a:pt x="12715" y="19745"/>
                  <a:pt x="12715" y="12715"/>
                </a:cubicBezTo>
                <a:cubicBezTo>
                  <a:pt x="12715" y="5707"/>
                  <a:pt x="7008" y="1"/>
                  <a:pt x="1" y="1"/>
                </a:cubicBezTo>
                <a:close/>
              </a:path>
            </a:pathLst>
          </a:custGeom>
          <a:solidFill>
            <a:srgbClr val="0C7B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1D70B7"/>
              </a:solidFill>
              <a:latin typeface="Calibri"/>
              <a:ea typeface="Calibri"/>
              <a:cs typeface="Calibri"/>
              <a:sym typeface="Calibri"/>
            </a:endParaRPr>
          </a:p>
        </p:txBody>
      </p:sp>
      <p:sp>
        <p:nvSpPr>
          <p:cNvPr id="1079" name="Google Shape;1079;p22"/>
          <p:cNvSpPr/>
          <p:nvPr/>
        </p:nvSpPr>
        <p:spPr>
          <a:xfrm flipH="1">
            <a:off x="7972540" y="4014109"/>
            <a:ext cx="197297" cy="359665"/>
          </a:xfrm>
          <a:custGeom>
            <a:rect b="b" l="l" r="r" t="t"/>
            <a:pathLst>
              <a:path extrusionOk="0" h="25452" w="12715">
                <a:moveTo>
                  <a:pt x="1" y="1"/>
                </a:moveTo>
                <a:lnTo>
                  <a:pt x="1" y="25451"/>
                </a:lnTo>
                <a:cubicBezTo>
                  <a:pt x="7008" y="25451"/>
                  <a:pt x="12715" y="19745"/>
                  <a:pt x="12715" y="12715"/>
                </a:cubicBezTo>
                <a:cubicBezTo>
                  <a:pt x="12715" y="5707"/>
                  <a:pt x="7008" y="1"/>
                  <a:pt x="1" y="1"/>
                </a:cubicBezTo>
                <a:close/>
              </a:path>
            </a:pathLst>
          </a:custGeom>
          <a:solidFill>
            <a:srgbClr val="0C7B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1D70B7"/>
              </a:solidFill>
              <a:latin typeface="Calibri"/>
              <a:ea typeface="Calibri"/>
              <a:cs typeface="Calibri"/>
              <a:sym typeface="Calibri"/>
            </a:endParaRPr>
          </a:p>
        </p:txBody>
      </p:sp>
      <p:sp>
        <p:nvSpPr>
          <p:cNvPr id="1080" name="Google Shape;1080;p22"/>
          <p:cNvSpPr/>
          <p:nvPr/>
        </p:nvSpPr>
        <p:spPr>
          <a:xfrm>
            <a:off x="7806542" y="953347"/>
            <a:ext cx="2406364" cy="331616"/>
          </a:xfrm>
          <a:prstGeom prst="roundRect">
            <a:avLst>
              <a:gd fmla="val 50000"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1" name="Google Shape;1081;p22"/>
          <p:cNvSpPr txBox="1"/>
          <p:nvPr/>
        </p:nvSpPr>
        <p:spPr>
          <a:xfrm>
            <a:off x="7792378" y="917597"/>
            <a:ext cx="3008254"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Terdiri dari Empat Blok</a:t>
            </a:r>
            <a:endParaRPr b="1" i="0" sz="1800" u="none" cap="none" strike="noStrike">
              <a:solidFill>
                <a:schemeClr val="lt1"/>
              </a:solidFill>
              <a:latin typeface="Calibri"/>
              <a:ea typeface="Calibri"/>
              <a:cs typeface="Calibri"/>
              <a:sym typeface="Calibri"/>
            </a:endParaRPr>
          </a:p>
        </p:txBody>
      </p:sp>
      <p:sp>
        <p:nvSpPr>
          <p:cNvPr id="1082" name="Google Shape;1082;p22"/>
          <p:cNvSpPr txBox="1"/>
          <p:nvPr/>
        </p:nvSpPr>
        <p:spPr>
          <a:xfrm>
            <a:off x="8312665" y="1397724"/>
            <a:ext cx="2868125"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Blok I. Keterangan Tempat</a:t>
            </a:r>
            <a:endParaRPr b="1" i="0" sz="1600" u="none" cap="none" strike="noStrike">
              <a:solidFill>
                <a:schemeClr val="dk1"/>
              </a:solidFill>
              <a:latin typeface="Calibri"/>
              <a:ea typeface="Calibri"/>
              <a:cs typeface="Calibri"/>
              <a:sym typeface="Calibri"/>
            </a:endParaRPr>
          </a:p>
        </p:txBody>
      </p:sp>
      <p:sp>
        <p:nvSpPr>
          <p:cNvPr id="1083" name="Google Shape;1083;p22"/>
          <p:cNvSpPr/>
          <p:nvPr/>
        </p:nvSpPr>
        <p:spPr>
          <a:xfrm>
            <a:off x="8323772" y="1689590"/>
            <a:ext cx="3657721"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untuk mencatat keterangan pokok identitas keluarga serta </a:t>
            </a:r>
            <a:r>
              <a:rPr b="1" i="0" lang="en-US" sz="1300" u="none" cap="none" strike="noStrike">
                <a:solidFill>
                  <a:schemeClr val="dk1"/>
                </a:solidFill>
                <a:latin typeface="Calibri"/>
                <a:ea typeface="Calibri"/>
                <a:cs typeface="Calibri"/>
                <a:sym typeface="Calibri"/>
              </a:rPr>
              <a:t>mengidentifikasi wilayah administrasi</a:t>
            </a:r>
            <a:r>
              <a:rPr b="0" i="0" lang="en-US" sz="1300" u="none" cap="none" strike="noStrike">
                <a:solidFill>
                  <a:schemeClr val="dk1"/>
                </a:solidFill>
                <a:latin typeface="Calibri"/>
                <a:ea typeface="Calibri"/>
                <a:cs typeface="Calibri"/>
                <a:sym typeface="Calibri"/>
              </a:rPr>
              <a:t> dan </a:t>
            </a:r>
            <a:r>
              <a:rPr b="1" i="0" lang="en-US" sz="1300" u="none" cap="none" strike="noStrike">
                <a:solidFill>
                  <a:schemeClr val="dk1"/>
                </a:solidFill>
                <a:latin typeface="Calibri"/>
                <a:ea typeface="Calibri"/>
                <a:cs typeface="Calibri"/>
                <a:sym typeface="Calibri"/>
              </a:rPr>
              <a:t>kelompok keluarga/penduduk</a:t>
            </a:r>
            <a:r>
              <a:rPr b="0" i="0" lang="en-US" sz="1300" u="none" cap="none" strike="noStrike">
                <a:solidFill>
                  <a:schemeClr val="dk1"/>
                </a:solidFill>
                <a:latin typeface="Calibri"/>
                <a:ea typeface="Calibri"/>
                <a:cs typeface="Calibri"/>
                <a:sym typeface="Calibri"/>
              </a:rPr>
              <a:t> agar tidak terjadi kesalahan dalam pendataan.</a:t>
            </a:r>
            <a:endParaRPr b="0" i="0" sz="1300" u="none" cap="none" strike="noStrike">
              <a:solidFill>
                <a:schemeClr val="dk1"/>
              </a:solidFill>
              <a:latin typeface="Calibri"/>
              <a:ea typeface="Calibri"/>
              <a:cs typeface="Calibri"/>
              <a:sym typeface="Calibri"/>
            </a:endParaRPr>
          </a:p>
        </p:txBody>
      </p:sp>
      <p:sp>
        <p:nvSpPr>
          <p:cNvPr id="1084" name="Google Shape;1084;p22"/>
          <p:cNvSpPr txBox="1"/>
          <p:nvPr/>
        </p:nvSpPr>
        <p:spPr>
          <a:xfrm>
            <a:off x="8323773" y="2715156"/>
            <a:ext cx="249311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Blok II. Keterangan Petugas</a:t>
            </a:r>
            <a:endParaRPr b="1" i="0" sz="1600" u="none" cap="none" strike="noStrike">
              <a:solidFill>
                <a:schemeClr val="dk1"/>
              </a:solidFill>
              <a:latin typeface="Calibri"/>
              <a:ea typeface="Calibri"/>
              <a:cs typeface="Calibri"/>
              <a:sym typeface="Calibri"/>
            </a:endParaRPr>
          </a:p>
        </p:txBody>
      </p:sp>
      <p:sp>
        <p:nvSpPr>
          <p:cNvPr id="1085" name="Google Shape;1085;p22"/>
          <p:cNvSpPr/>
          <p:nvPr/>
        </p:nvSpPr>
        <p:spPr>
          <a:xfrm>
            <a:off x="8320811" y="2992953"/>
            <a:ext cx="3657717"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untuk mengetahui </a:t>
            </a:r>
            <a:r>
              <a:rPr b="1" i="0" lang="en-US" sz="1300" u="none" cap="none" strike="noStrike">
                <a:solidFill>
                  <a:schemeClr val="dk1"/>
                </a:solidFill>
                <a:latin typeface="Calibri"/>
                <a:ea typeface="Calibri"/>
                <a:cs typeface="Calibri"/>
                <a:sym typeface="Calibri"/>
              </a:rPr>
              <a:t>siapa yang bertanggung jawab melakukan pendataan dan pemeriksaan </a:t>
            </a:r>
            <a:r>
              <a:rPr b="0" i="0" lang="en-US" sz="1300" u="none" cap="none" strike="noStrike">
                <a:solidFill>
                  <a:schemeClr val="dk1"/>
                </a:solidFill>
                <a:latin typeface="Calibri"/>
                <a:ea typeface="Calibri"/>
                <a:cs typeface="Calibri"/>
                <a:sym typeface="Calibri"/>
              </a:rPr>
              <a:t>dokumen REGSOSEK22-XK, kode petugas serta keterangan waktu pelaksanaan pendataan dan pemeriksaan </a:t>
            </a:r>
            <a:endParaRPr b="0" i="0" sz="1300" u="none" cap="none" strike="noStrike">
              <a:solidFill>
                <a:schemeClr val="dk1"/>
              </a:solidFill>
              <a:latin typeface="Calibri"/>
              <a:ea typeface="Calibri"/>
              <a:cs typeface="Calibri"/>
              <a:sym typeface="Calibri"/>
            </a:endParaRPr>
          </a:p>
        </p:txBody>
      </p:sp>
      <p:sp>
        <p:nvSpPr>
          <p:cNvPr id="1086" name="Google Shape;1086;p22"/>
          <p:cNvSpPr txBox="1"/>
          <p:nvPr/>
        </p:nvSpPr>
        <p:spPr>
          <a:xfrm>
            <a:off x="8315648" y="3949213"/>
            <a:ext cx="28651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Blok III. Keterangan Perumahan</a:t>
            </a:r>
            <a:endParaRPr b="1" i="0" sz="1600" u="none" cap="none" strike="noStrike">
              <a:solidFill>
                <a:schemeClr val="dk1"/>
              </a:solidFill>
              <a:latin typeface="Calibri"/>
              <a:ea typeface="Calibri"/>
              <a:cs typeface="Calibri"/>
              <a:sym typeface="Calibri"/>
            </a:endParaRPr>
          </a:p>
        </p:txBody>
      </p:sp>
      <p:sp>
        <p:nvSpPr>
          <p:cNvPr id="1087" name="Google Shape;1087;p22"/>
          <p:cNvSpPr/>
          <p:nvPr/>
        </p:nvSpPr>
        <p:spPr>
          <a:xfrm>
            <a:off x="8329267" y="5426078"/>
            <a:ext cx="3644877"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untuk </a:t>
            </a:r>
            <a:r>
              <a:rPr b="1" i="0" lang="en-US" sz="1300" u="none" cap="none" strike="noStrike">
                <a:solidFill>
                  <a:schemeClr val="dk1"/>
                </a:solidFill>
                <a:latin typeface="Calibri"/>
                <a:ea typeface="Calibri"/>
                <a:cs typeface="Calibri"/>
                <a:sym typeface="Calibri"/>
              </a:rPr>
              <a:t>mencatat informasi setiap anggota keluarga </a:t>
            </a:r>
            <a:r>
              <a:rPr b="0" i="0" lang="en-US" sz="1300" u="none" cap="none" strike="noStrike">
                <a:solidFill>
                  <a:schemeClr val="dk1"/>
                </a:solidFill>
                <a:latin typeface="Calibri"/>
                <a:ea typeface="Calibri"/>
                <a:cs typeface="Calibri"/>
                <a:sym typeface="Calibri"/>
              </a:rPr>
              <a:t>pada satu kelompok keluarga yang meliputi: Nama, Jenis Kelamin, NIK, Status Hubungan dengan KK, Tanggal Lahir, dll. </a:t>
            </a:r>
            <a:endParaRPr b="0" i="0" sz="1300" u="none" cap="none" strike="noStrike">
              <a:solidFill>
                <a:schemeClr val="dk1"/>
              </a:solidFill>
              <a:latin typeface="Calibri"/>
              <a:ea typeface="Calibri"/>
              <a:cs typeface="Calibri"/>
              <a:sym typeface="Calibri"/>
            </a:endParaRPr>
          </a:p>
        </p:txBody>
      </p:sp>
      <p:grpSp>
        <p:nvGrpSpPr>
          <p:cNvPr id="1088" name="Google Shape;1088;p22"/>
          <p:cNvGrpSpPr/>
          <p:nvPr/>
        </p:nvGrpSpPr>
        <p:grpSpPr>
          <a:xfrm>
            <a:off x="518691" y="6087756"/>
            <a:ext cx="505891" cy="646331"/>
            <a:chOff x="960806" y="6082568"/>
            <a:chExt cx="564642" cy="721391"/>
          </a:xfrm>
        </p:grpSpPr>
        <p:sp>
          <p:nvSpPr>
            <p:cNvPr id="1089" name="Google Shape;1089;p22"/>
            <p:cNvSpPr/>
            <p:nvPr/>
          </p:nvSpPr>
          <p:spPr>
            <a:xfrm>
              <a:off x="960806" y="6142158"/>
              <a:ext cx="564642" cy="564642"/>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090" name="Google Shape;1090;p22"/>
            <p:cNvSpPr/>
            <p:nvPr/>
          </p:nvSpPr>
          <p:spPr>
            <a:xfrm>
              <a:off x="1057003" y="6082568"/>
              <a:ext cx="427182" cy="7213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Black"/>
                  <a:ea typeface="Arial Black"/>
                  <a:cs typeface="Arial Black"/>
                  <a:sym typeface="Arial Black"/>
                </a:rPr>
                <a:t>!</a:t>
              </a:r>
              <a:endParaRPr b="0" i="0" sz="1050" u="none" cap="none" strike="noStrike">
                <a:solidFill>
                  <a:srgbClr val="C00000"/>
                </a:solidFill>
                <a:latin typeface="Calibri"/>
                <a:ea typeface="Calibri"/>
                <a:cs typeface="Calibri"/>
                <a:sym typeface="Calibri"/>
              </a:endParaRPr>
            </a:p>
          </p:txBody>
        </p:sp>
      </p:grpSp>
      <p:sp>
        <p:nvSpPr>
          <p:cNvPr id="1091" name="Google Shape;1091;p22"/>
          <p:cNvSpPr txBox="1"/>
          <p:nvPr/>
        </p:nvSpPr>
        <p:spPr>
          <a:xfrm>
            <a:off x="1029746" y="6185098"/>
            <a:ext cx="539121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1" lang="en-US" sz="1400" u="none" cap="none" strike="noStrike">
                <a:solidFill>
                  <a:schemeClr val="lt1"/>
                </a:solidFill>
                <a:latin typeface="Calibri"/>
                <a:ea typeface="Calibri"/>
                <a:cs typeface="Calibri"/>
                <a:sym typeface="Calibri"/>
              </a:rPr>
              <a:t>Penggunaan Kuesioner seperti yang dijelaskan pada slide sebelumnya</a:t>
            </a:r>
            <a:endParaRPr b="1" i="1" sz="1400" u="none" cap="none" strike="noStrike">
              <a:solidFill>
                <a:schemeClr val="lt1"/>
              </a:solidFill>
              <a:latin typeface="Calibri"/>
              <a:ea typeface="Calibri"/>
              <a:cs typeface="Calibri"/>
              <a:sym typeface="Calibri"/>
            </a:endParaRPr>
          </a:p>
        </p:txBody>
      </p:sp>
      <p:sp>
        <p:nvSpPr>
          <p:cNvPr id="1092" name="Google Shape;1092;p22"/>
          <p:cNvSpPr/>
          <p:nvPr/>
        </p:nvSpPr>
        <p:spPr>
          <a:xfrm flipH="1">
            <a:off x="8019296" y="2777346"/>
            <a:ext cx="236972" cy="236973"/>
          </a:xfrm>
          <a:custGeom>
            <a:rect b="b" l="l" r="r" t="t"/>
            <a:pathLst>
              <a:path extrusionOk="0" h="21571" w="21571">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1D70B7"/>
              </a:solidFill>
              <a:latin typeface="Calibri"/>
              <a:ea typeface="Calibri"/>
              <a:cs typeface="Calibri"/>
              <a:sym typeface="Calibri"/>
            </a:endParaRPr>
          </a:p>
        </p:txBody>
      </p:sp>
      <p:sp>
        <p:nvSpPr>
          <p:cNvPr id="1093" name="Google Shape;1093;p22"/>
          <p:cNvSpPr/>
          <p:nvPr/>
        </p:nvSpPr>
        <p:spPr>
          <a:xfrm flipH="1">
            <a:off x="8022684" y="4075456"/>
            <a:ext cx="236972" cy="236973"/>
          </a:xfrm>
          <a:custGeom>
            <a:rect b="b" l="l" r="r" t="t"/>
            <a:pathLst>
              <a:path extrusionOk="0" h="21571" w="21571">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1D70B7"/>
              </a:solidFill>
              <a:latin typeface="Calibri"/>
              <a:ea typeface="Calibri"/>
              <a:cs typeface="Calibri"/>
              <a:sym typeface="Calibri"/>
            </a:endParaRPr>
          </a:p>
        </p:txBody>
      </p:sp>
      <p:sp>
        <p:nvSpPr>
          <p:cNvPr id="1094" name="Google Shape;1094;p22"/>
          <p:cNvSpPr/>
          <p:nvPr/>
        </p:nvSpPr>
        <p:spPr>
          <a:xfrm>
            <a:off x="8329268" y="4245949"/>
            <a:ext cx="3644876" cy="4924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dk1"/>
                </a:solidFill>
                <a:latin typeface="Calibri"/>
                <a:ea typeface="Calibri"/>
                <a:cs typeface="Calibri"/>
                <a:sym typeface="Calibri"/>
              </a:rPr>
              <a:t>untuk </a:t>
            </a:r>
            <a:r>
              <a:rPr b="1" i="0" lang="en-US" sz="1300" u="none" cap="none" strike="noStrike">
                <a:solidFill>
                  <a:schemeClr val="dk1"/>
                </a:solidFill>
                <a:latin typeface="Calibri"/>
                <a:ea typeface="Calibri"/>
                <a:cs typeface="Calibri"/>
                <a:sym typeface="Calibri"/>
              </a:rPr>
              <a:t>mencatat kondisi perumahan </a:t>
            </a:r>
            <a:r>
              <a:rPr b="0" i="0" lang="en-US" sz="1300" u="none" cap="none" strike="noStrike">
                <a:solidFill>
                  <a:schemeClr val="dk1"/>
                </a:solidFill>
                <a:latin typeface="Calibri"/>
                <a:ea typeface="Calibri"/>
                <a:cs typeface="Calibri"/>
                <a:sym typeface="Calibri"/>
              </a:rPr>
              <a:t>keluarga (Khusus Apartemen,Panti, dan Pesantren/Sejenis)</a:t>
            </a:r>
            <a:endParaRPr b="0" i="0" sz="1300" u="none" cap="none" strike="noStrike">
              <a:solidFill>
                <a:schemeClr val="dk1"/>
              </a:solidFill>
              <a:latin typeface="Calibri"/>
              <a:ea typeface="Calibri"/>
              <a:cs typeface="Calibri"/>
              <a:sym typeface="Calibri"/>
            </a:endParaRPr>
          </a:p>
        </p:txBody>
      </p:sp>
      <p:sp>
        <p:nvSpPr>
          <p:cNvPr id="1095" name="Google Shape;1095;p22"/>
          <p:cNvSpPr/>
          <p:nvPr/>
        </p:nvSpPr>
        <p:spPr>
          <a:xfrm flipH="1">
            <a:off x="7975957" y="4952430"/>
            <a:ext cx="197297" cy="359665"/>
          </a:xfrm>
          <a:custGeom>
            <a:rect b="b" l="l" r="r" t="t"/>
            <a:pathLst>
              <a:path extrusionOk="0" h="25452" w="12715">
                <a:moveTo>
                  <a:pt x="1" y="1"/>
                </a:moveTo>
                <a:lnTo>
                  <a:pt x="1" y="25451"/>
                </a:lnTo>
                <a:cubicBezTo>
                  <a:pt x="7008" y="25451"/>
                  <a:pt x="12715" y="19745"/>
                  <a:pt x="12715" y="12715"/>
                </a:cubicBezTo>
                <a:cubicBezTo>
                  <a:pt x="12715" y="5707"/>
                  <a:pt x="7008" y="1"/>
                  <a:pt x="1" y="1"/>
                </a:cubicBezTo>
                <a:close/>
              </a:path>
            </a:pathLst>
          </a:custGeom>
          <a:solidFill>
            <a:srgbClr val="0C7B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1D70B7"/>
              </a:solidFill>
              <a:latin typeface="Calibri"/>
              <a:ea typeface="Calibri"/>
              <a:cs typeface="Calibri"/>
              <a:sym typeface="Calibri"/>
            </a:endParaRPr>
          </a:p>
        </p:txBody>
      </p:sp>
      <p:sp>
        <p:nvSpPr>
          <p:cNvPr id="1096" name="Google Shape;1096;p22"/>
          <p:cNvSpPr/>
          <p:nvPr/>
        </p:nvSpPr>
        <p:spPr>
          <a:xfrm flipH="1">
            <a:off x="8026101" y="5013777"/>
            <a:ext cx="236972" cy="236973"/>
          </a:xfrm>
          <a:custGeom>
            <a:rect b="b" l="l" r="r" t="t"/>
            <a:pathLst>
              <a:path extrusionOk="0" h="21571" w="21571">
                <a:moveTo>
                  <a:pt x="10797" y="1"/>
                </a:moveTo>
                <a:cubicBezTo>
                  <a:pt x="4840" y="1"/>
                  <a:pt x="1" y="4840"/>
                  <a:pt x="1" y="10797"/>
                </a:cubicBezTo>
                <a:cubicBezTo>
                  <a:pt x="1" y="16754"/>
                  <a:pt x="4840" y="21570"/>
                  <a:pt x="10797" y="21570"/>
                </a:cubicBezTo>
                <a:cubicBezTo>
                  <a:pt x="16732" y="21570"/>
                  <a:pt x="21571" y="16754"/>
                  <a:pt x="21571" y="10797"/>
                </a:cubicBezTo>
                <a:cubicBezTo>
                  <a:pt x="21571" y="4840"/>
                  <a:pt x="16732" y="1"/>
                  <a:pt x="10797" y="1"/>
                </a:cubicBezTo>
                <a:close/>
              </a:path>
            </a:pathLst>
          </a:custGeom>
          <a:solidFill>
            <a:srgbClr val="C9C9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1D70B7"/>
              </a:solidFill>
              <a:latin typeface="Calibri"/>
              <a:ea typeface="Calibri"/>
              <a:cs typeface="Calibri"/>
              <a:sym typeface="Calibri"/>
            </a:endParaRPr>
          </a:p>
        </p:txBody>
      </p:sp>
      <p:sp>
        <p:nvSpPr>
          <p:cNvPr id="1097" name="Google Shape;1097;p22"/>
          <p:cNvSpPr txBox="1"/>
          <p:nvPr/>
        </p:nvSpPr>
        <p:spPr>
          <a:xfrm>
            <a:off x="8312666" y="4887851"/>
            <a:ext cx="373397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Blok IV. Daftar Keluarga/Penduduk di Wilayah Khusus</a:t>
            </a:r>
            <a:endParaRPr b="1" i="0" sz="16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pic>
        <p:nvPicPr>
          <p:cNvPr id="1102" name="Google Shape;1102;p23"/>
          <p:cNvPicPr preferRelativeResize="0"/>
          <p:nvPr/>
        </p:nvPicPr>
        <p:blipFill rotWithShape="1">
          <a:blip r:embed="rId3">
            <a:alphaModFix/>
          </a:blip>
          <a:srcRect b="0" l="0" r="0" t="0"/>
          <a:stretch/>
        </p:blipFill>
        <p:spPr>
          <a:xfrm>
            <a:off x="405902" y="1144908"/>
            <a:ext cx="7397466" cy="2902196"/>
          </a:xfrm>
          <a:prstGeom prst="rect">
            <a:avLst/>
          </a:prstGeom>
          <a:noFill/>
          <a:ln>
            <a:noFill/>
          </a:ln>
          <a:effectLst>
            <a:outerShdw blurRad="190500" rotWithShape="0" algn="tl">
              <a:srgbClr val="000000">
                <a:alpha val="69019"/>
              </a:srgbClr>
            </a:outerShdw>
          </a:effectLst>
        </p:spPr>
      </p:pic>
      <p:sp>
        <p:nvSpPr>
          <p:cNvPr id="1103" name="Google Shape;1103;p23"/>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4" name="Google Shape;1104;p23"/>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5" name="Google Shape;1105;p2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106" name="Google Shape;1106;p23"/>
          <p:cNvGrpSpPr/>
          <p:nvPr/>
        </p:nvGrpSpPr>
        <p:grpSpPr>
          <a:xfrm>
            <a:off x="-659757" y="95126"/>
            <a:ext cx="437309" cy="3187665"/>
            <a:chOff x="-659757" y="95126"/>
            <a:chExt cx="437309" cy="3187665"/>
          </a:xfrm>
        </p:grpSpPr>
        <p:sp>
          <p:nvSpPr>
            <p:cNvPr id="1107" name="Google Shape;1107;p23"/>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8" name="Google Shape;1108;p23"/>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9" name="Google Shape;1109;p23"/>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0" name="Google Shape;1110;p23"/>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1" name="Google Shape;1111;p23"/>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112" name="Google Shape;1112;p23"/>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3" name="Google Shape;1113;p23"/>
          <p:cNvSpPr/>
          <p:nvPr/>
        </p:nvSpPr>
        <p:spPr>
          <a:xfrm>
            <a:off x="-11576" y="-49066"/>
            <a:ext cx="6234955"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4" name="Google Shape;1114;p23"/>
          <p:cNvSpPr txBox="1"/>
          <p:nvPr/>
        </p:nvSpPr>
        <p:spPr>
          <a:xfrm>
            <a:off x="182750" y="53562"/>
            <a:ext cx="579299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Libre Franklin Medium"/>
                <a:ea typeface="Libre Franklin Medium"/>
                <a:cs typeface="Libre Franklin Medium"/>
                <a:sym typeface="Libre Franklin Medium"/>
              </a:rPr>
              <a:t>PERTANYAAN 101-107</a:t>
            </a:r>
            <a:endParaRPr b="0" i="0" sz="1400" u="none" cap="none" strike="noStrike">
              <a:solidFill>
                <a:srgbClr val="000000"/>
              </a:solidFill>
              <a:latin typeface="Arial"/>
              <a:ea typeface="Arial"/>
              <a:cs typeface="Arial"/>
              <a:sym typeface="Arial"/>
            </a:endParaRPr>
          </a:p>
        </p:txBody>
      </p:sp>
      <p:sp>
        <p:nvSpPr>
          <p:cNvPr id="1115" name="Google Shape;1115;p23"/>
          <p:cNvSpPr/>
          <p:nvPr/>
        </p:nvSpPr>
        <p:spPr>
          <a:xfrm>
            <a:off x="8032652" y="1283437"/>
            <a:ext cx="3794390" cy="2474551"/>
          </a:xfrm>
          <a:prstGeom prst="roundRect">
            <a:avLst>
              <a:gd fmla="val 8263" name="adj"/>
            </a:avLst>
          </a:prstGeom>
          <a:noFill/>
          <a:ln cap="flat" cmpd="sng" w="38100">
            <a:solidFill>
              <a:srgbClr val="00A5B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16" name="Google Shape;1116;p23"/>
          <p:cNvSpPr txBox="1"/>
          <p:nvPr/>
        </p:nvSpPr>
        <p:spPr>
          <a:xfrm>
            <a:off x="8335241" y="1117784"/>
            <a:ext cx="3228686" cy="369291"/>
          </a:xfrm>
          <a:prstGeom prst="rect">
            <a:avLst/>
          </a:prstGeom>
          <a:solidFill>
            <a:srgbClr val="F3C56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R101 – R106: Identitas Tempat</a:t>
            </a:r>
            <a:endParaRPr b="0" i="0" sz="1800" u="none" cap="none" strike="noStrike">
              <a:solidFill>
                <a:schemeClr val="dk1"/>
              </a:solidFill>
              <a:latin typeface="Calibri"/>
              <a:ea typeface="Calibri"/>
              <a:cs typeface="Calibri"/>
              <a:sym typeface="Calibri"/>
            </a:endParaRPr>
          </a:p>
        </p:txBody>
      </p:sp>
      <p:sp>
        <p:nvSpPr>
          <p:cNvPr id="1117" name="Google Shape;1117;p23"/>
          <p:cNvSpPr/>
          <p:nvPr/>
        </p:nvSpPr>
        <p:spPr>
          <a:xfrm>
            <a:off x="8140450" y="1568563"/>
            <a:ext cx="3645648" cy="213308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15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Isikan </a:t>
            </a:r>
            <a:r>
              <a:rPr b="1" i="0" lang="en-US" sz="1600" u="none" cap="none" strike="noStrike">
                <a:solidFill>
                  <a:schemeClr val="dk1"/>
                </a:solidFill>
                <a:latin typeface="Calibri"/>
                <a:ea typeface="Calibri"/>
                <a:cs typeface="Calibri"/>
                <a:sym typeface="Calibri"/>
              </a:rPr>
              <a:t>identitas tempat </a:t>
            </a:r>
            <a:r>
              <a:rPr b="0" i="0" lang="en-US" sz="1600" u="none" cap="none" strike="noStrike">
                <a:solidFill>
                  <a:schemeClr val="dk1"/>
                </a:solidFill>
                <a:latin typeface="Calibri"/>
                <a:ea typeface="Calibri"/>
                <a:cs typeface="Calibri"/>
                <a:sym typeface="Calibri"/>
              </a:rPr>
              <a:t>sesuai dengan di mana PPL ditugaskan. Meliput: Provinsi, Kabupaten/Kota, Kecamatan, Desa/Kelurahan, dan Nama SLS/Non SLS. </a:t>
            </a:r>
            <a:endParaRPr b="0" i="0" sz="1600" u="none" cap="none" strike="noStrike">
              <a:solidFill>
                <a:schemeClr val="dk1"/>
              </a:solidFill>
              <a:latin typeface="Calibri"/>
              <a:ea typeface="Calibri"/>
              <a:cs typeface="Calibri"/>
              <a:sym typeface="Calibri"/>
            </a:endParaRPr>
          </a:p>
          <a:p>
            <a:pPr indent="-285750" lvl="0" marL="285750" marR="0" rtl="0" algn="l">
              <a:lnSpc>
                <a:spcPct val="115000"/>
              </a:lnSpc>
              <a:spcBef>
                <a:spcPts val="60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R105 Kode SLS/Non SLS </a:t>
            </a:r>
            <a:r>
              <a:rPr b="1" i="0" lang="en-US" sz="1600" u="none" cap="none" strike="noStrike">
                <a:solidFill>
                  <a:schemeClr val="dk1"/>
                </a:solidFill>
                <a:latin typeface="Calibri"/>
                <a:ea typeface="Calibri"/>
                <a:cs typeface="Calibri"/>
                <a:sym typeface="Calibri"/>
              </a:rPr>
              <a:t>diperoleh dari Koseka</a:t>
            </a:r>
            <a:endParaRPr b="1" i="0" sz="1600" u="none" cap="none" strike="noStrike">
              <a:solidFill>
                <a:schemeClr val="dk1"/>
              </a:solidFill>
              <a:latin typeface="Arial"/>
              <a:ea typeface="Arial"/>
              <a:cs typeface="Arial"/>
              <a:sym typeface="Arial"/>
            </a:endParaRPr>
          </a:p>
        </p:txBody>
      </p:sp>
      <p:sp>
        <p:nvSpPr>
          <p:cNvPr id="1118" name="Google Shape;1118;p23"/>
          <p:cNvSpPr/>
          <p:nvPr/>
        </p:nvSpPr>
        <p:spPr>
          <a:xfrm>
            <a:off x="378665" y="1424848"/>
            <a:ext cx="7436921" cy="2220458"/>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19" name="Google Shape;1119;p23"/>
          <p:cNvGrpSpPr/>
          <p:nvPr/>
        </p:nvGrpSpPr>
        <p:grpSpPr>
          <a:xfrm>
            <a:off x="463071" y="4314509"/>
            <a:ext cx="8488423" cy="2048289"/>
            <a:chOff x="320437" y="4752919"/>
            <a:chExt cx="6215688" cy="1619939"/>
          </a:xfrm>
        </p:grpSpPr>
        <p:sp>
          <p:nvSpPr>
            <p:cNvPr id="1120" name="Google Shape;1120;p23"/>
            <p:cNvSpPr/>
            <p:nvPr/>
          </p:nvSpPr>
          <p:spPr>
            <a:xfrm>
              <a:off x="320437" y="4752919"/>
              <a:ext cx="6215688" cy="1619939"/>
            </a:xfrm>
            <a:prstGeom prst="roundRect">
              <a:avLst>
                <a:gd fmla="val 6623"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21" name="Google Shape;1121;p23"/>
            <p:cNvSpPr/>
            <p:nvPr/>
          </p:nvSpPr>
          <p:spPr>
            <a:xfrm>
              <a:off x="320438" y="4758383"/>
              <a:ext cx="6197490" cy="393089"/>
            </a:xfrm>
            <a:prstGeom prst="rect">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1122" name="Google Shape;1122;p23"/>
            <p:cNvGrpSpPr/>
            <p:nvPr/>
          </p:nvGrpSpPr>
          <p:grpSpPr>
            <a:xfrm>
              <a:off x="5624375" y="4862956"/>
              <a:ext cx="764094" cy="153350"/>
              <a:chOff x="2633080" y="2911571"/>
              <a:chExt cx="764094" cy="153350"/>
            </a:xfrm>
          </p:grpSpPr>
          <p:sp>
            <p:nvSpPr>
              <p:cNvPr id="1123" name="Google Shape;1123;p23"/>
              <p:cNvSpPr/>
              <p:nvPr/>
            </p:nvSpPr>
            <p:spPr>
              <a:xfrm>
                <a:off x="2633080" y="2911571"/>
                <a:ext cx="153301" cy="153350"/>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24" name="Google Shape;1124;p23"/>
              <p:cNvSpPr/>
              <p:nvPr/>
            </p:nvSpPr>
            <p:spPr>
              <a:xfrm>
                <a:off x="2944040" y="2911571"/>
                <a:ext cx="153301" cy="153349"/>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25" name="Google Shape;1125;p23"/>
              <p:cNvSpPr/>
              <p:nvPr/>
            </p:nvSpPr>
            <p:spPr>
              <a:xfrm>
                <a:off x="3243873" y="2911571"/>
                <a:ext cx="153301" cy="153349"/>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sp>
        <p:nvSpPr>
          <p:cNvPr id="1126" name="Google Shape;1126;p23"/>
          <p:cNvSpPr/>
          <p:nvPr/>
        </p:nvSpPr>
        <p:spPr>
          <a:xfrm>
            <a:off x="509631" y="4842440"/>
            <a:ext cx="8463570" cy="146681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Lokasi pendataan adalah lokasi di mana keluarga atau penduduk didata.</a:t>
            </a:r>
            <a:r>
              <a:rPr b="0" i="0" lang="en-US" sz="1600" u="none" cap="none" strike="noStrike">
                <a:solidFill>
                  <a:schemeClr val="dk1"/>
                </a:solidFill>
                <a:latin typeface="Arial"/>
                <a:ea typeface="Arial"/>
                <a:cs typeface="Arial"/>
                <a:sym typeface="Arial"/>
              </a:rPr>
              <a:t> </a:t>
            </a:r>
            <a:r>
              <a:rPr b="0" i="0" lang="en-US" sz="1600" u="none" cap="none" strike="noStrike">
                <a:solidFill>
                  <a:schemeClr val="dk1"/>
                </a:solidFill>
                <a:latin typeface="Calibri"/>
                <a:ea typeface="Calibri"/>
                <a:cs typeface="Calibri"/>
                <a:sym typeface="Calibri"/>
              </a:rPr>
              <a:t>Tuliskan lokasi pendataan secara </a:t>
            </a:r>
            <a:r>
              <a:rPr b="1" i="0" lang="en-US" sz="1600" u="none" cap="none" strike="noStrike">
                <a:solidFill>
                  <a:schemeClr val="dk1"/>
                </a:solidFill>
                <a:latin typeface="Calibri"/>
                <a:ea typeface="Calibri"/>
                <a:cs typeface="Calibri"/>
                <a:sym typeface="Calibri"/>
              </a:rPr>
              <a:t>jelas dan detail </a:t>
            </a:r>
            <a:r>
              <a:rPr b="0" i="0" lang="en-US" sz="1600" u="none" cap="none" strike="noStrike">
                <a:solidFill>
                  <a:schemeClr val="dk1"/>
                </a:solidFill>
                <a:latin typeface="Calibri"/>
                <a:ea typeface="Calibri"/>
                <a:cs typeface="Calibri"/>
                <a:sym typeface="Calibri"/>
              </a:rPr>
              <a:t>mencakup </a:t>
            </a:r>
            <a:r>
              <a:rPr b="1" i="0" lang="en-US" sz="1600" u="none" cap="none" strike="noStrike">
                <a:solidFill>
                  <a:schemeClr val="dk1"/>
                </a:solidFill>
                <a:latin typeface="Calibri"/>
                <a:ea typeface="Calibri"/>
                <a:cs typeface="Calibri"/>
                <a:sym typeface="Calibri"/>
              </a:rPr>
              <a:t>nama lokasi, jalan/gang, dan/atau nomor rumah</a:t>
            </a:r>
            <a:r>
              <a:rPr b="1" i="0" lang="en-US"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0" marL="285750" marR="0" rtl="0" algn="l">
              <a:lnSpc>
                <a:spcPct val="11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Apabila satu apartemen terdiri dari beberapa tower atau bangunan, maka geotagging dilakukan untuk masing-masing tower. Kemudian setiap penghuni didata masing-masing dengan </a:t>
            </a:r>
            <a:r>
              <a:rPr b="1" i="0" lang="en-US" sz="1600" u="none" cap="none" strike="noStrike">
                <a:solidFill>
                  <a:schemeClr val="dk1"/>
                </a:solidFill>
                <a:latin typeface="Calibri"/>
                <a:ea typeface="Calibri"/>
                <a:cs typeface="Calibri"/>
                <a:sym typeface="Calibri"/>
              </a:rPr>
              <a:t>satu kuesioner REGSOSEK22-XK</a:t>
            </a:r>
            <a:r>
              <a:rPr b="1" i="0" lang="en-US" sz="1600" u="none" cap="none" strike="sngStrike">
                <a:solidFill>
                  <a:schemeClr val="dk1"/>
                </a:solidFill>
                <a:latin typeface="Calibri"/>
                <a:ea typeface="Calibri"/>
                <a:cs typeface="Calibri"/>
                <a:sym typeface="Calibri"/>
              </a:rPr>
              <a:t>.</a:t>
            </a:r>
            <a:endParaRPr b="1" i="0" sz="1600" u="none" cap="none" strike="sngStrike">
              <a:solidFill>
                <a:schemeClr val="dk1"/>
              </a:solidFill>
              <a:latin typeface="Calibri"/>
              <a:ea typeface="Calibri"/>
              <a:cs typeface="Calibri"/>
              <a:sym typeface="Calibri"/>
            </a:endParaRPr>
          </a:p>
        </p:txBody>
      </p:sp>
      <p:grpSp>
        <p:nvGrpSpPr>
          <p:cNvPr id="1127" name="Google Shape;1127;p23"/>
          <p:cNvGrpSpPr/>
          <p:nvPr/>
        </p:nvGrpSpPr>
        <p:grpSpPr>
          <a:xfrm>
            <a:off x="7873127" y="2253714"/>
            <a:ext cx="331247" cy="266998"/>
            <a:chOff x="3637280" y="3931920"/>
            <a:chExt cx="532813" cy="321940"/>
          </a:xfrm>
        </p:grpSpPr>
        <p:sp>
          <p:nvSpPr>
            <p:cNvPr id="1128" name="Google Shape;1128;p23"/>
            <p:cNvSpPr/>
            <p:nvPr/>
          </p:nvSpPr>
          <p:spPr>
            <a:xfrm>
              <a:off x="3637280"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29" name="Google Shape;1129;p23"/>
            <p:cNvSpPr/>
            <p:nvPr/>
          </p:nvSpPr>
          <p:spPr>
            <a:xfrm>
              <a:off x="3848153"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pic>
        <p:nvPicPr>
          <p:cNvPr id="1130" name="Google Shape;1130;p23"/>
          <p:cNvPicPr preferRelativeResize="0"/>
          <p:nvPr/>
        </p:nvPicPr>
        <p:blipFill rotWithShape="1">
          <a:blip r:embed="rId4">
            <a:alphaModFix/>
          </a:blip>
          <a:srcRect b="0" l="0" r="0" t="0"/>
          <a:stretch/>
        </p:blipFill>
        <p:spPr>
          <a:xfrm>
            <a:off x="9004246" y="3757987"/>
            <a:ext cx="3039861" cy="3039861"/>
          </a:xfrm>
          <a:prstGeom prst="rect">
            <a:avLst/>
          </a:prstGeom>
          <a:noFill/>
          <a:ln>
            <a:noFill/>
          </a:ln>
        </p:spPr>
      </p:pic>
      <p:sp>
        <p:nvSpPr>
          <p:cNvPr id="1131" name="Google Shape;1131;p23"/>
          <p:cNvSpPr txBox="1"/>
          <p:nvPr/>
        </p:nvSpPr>
        <p:spPr>
          <a:xfrm>
            <a:off x="531903" y="4321414"/>
            <a:ext cx="3605028"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R107: Lokasi Pendataan</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24"/>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7" name="Google Shape;1137;p24"/>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8" name="Google Shape;1138;p2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139" name="Google Shape;1139;p24"/>
          <p:cNvGrpSpPr/>
          <p:nvPr/>
        </p:nvGrpSpPr>
        <p:grpSpPr>
          <a:xfrm>
            <a:off x="-659757" y="95126"/>
            <a:ext cx="437309" cy="3187665"/>
            <a:chOff x="-659757" y="95126"/>
            <a:chExt cx="437309" cy="3187665"/>
          </a:xfrm>
        </p:grpSpPr>
        <p:sp>
          <p:nvSpPr>
            <p:cNvPr id="1140" name="Google Shape;1140;p24"/>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1" name="Google Shape;1141;p24"/>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2" name="Google Shape;1142;p24"/>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3" name="Google Shape;1143;p24"/>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4" name="Google Shape;1144;p24"/>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145" name="Google Shape;1145;p24"/>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6" name="Google Shape;1146;p24"/>
          <p:cNvSpPr/>
          <p:nvPr/>
        </p:nvSpPr>
        <p:spPr>
          <a:xfrm>
            <a:off x="-11576" y="-49066"/>
            <a:ext cx="6106765"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7" name="Google Shape;1147;p24"/>
          <p:cNvSpPr txBox="1"/>
          <p:nvPr/>
        </p:nvSpPr>
        <p:spPr>
          <a:xfrm>
            <a:off x="140178" y="39235"/>
            <a:ext cx="580325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Libre Franklin Medium"/>
                <a:ea typeface="Libre Franklin Medium"/>
                <a:cs typeface="Libre Franklin Medium"/>
                <a:sym typeface="Libre Franklin Medium"/>
              </a:rPr>
              <a:t>PERTANYAAN 108-110</a:t>
            </a:r>
            <a:endParaRPr b="0" i="0" sz="1400" u="none" cap="none" strike="noStrike">
              <a:solidFill>
                <a:srgbClr val="000000"/>
              </a:solidFill>
              <a:latin typeface="Arial"/>
              <a:ea typeface="Arial"/>
              <a:cs typeface="Arial"/>
              <a:sym typeface="Arial"/>
            </a:endParaRPr>
          </a:p>
        </p:txBody>
      </p:sp>
      <p:grpSp>
        <p:nvGrpSpPr>
          <p:cNvPr id="1148" name="Google Shape;1148;p24"/>
          <p:cNvGrpSpPr/>
          <p:nvPr/>
        </p:nvGrpSpPr>
        <p:grpSpPr>
          <a:xfrm>
            <a:off x="7231781" y="1371028"/>
            <a:ext cx="208292" cy="200552"/>
            <a:chOff x="3637280" y="3931920"/>
            <a:chExt cx="532813" cy="321940"/>
          </a:xfrm>
        </p:grpSpPr>
        <p:sp>
          <p:nvSpPr>
            <p:cNvPr id="1149" name="Google Shape;1149;p24"/>
            <p:cNvSpPr/>
            <p:nvPr/>
          </p:nvSpPr>
          <p:spPr>
            <a:xfrm>
              <a:off x="3637280"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150" name="Google Shape;1150;p24"/>
            <p:cNvSpPr/>
            <p:nvPr/>
          </p:nvSpPr>
          <p:spPr>
            <a:xfrm>
              <a:off x="3848153"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pic>
        <p:nvPicPr>
          <p:cNvPr id="1151" name="Google Shape;1151;p24"/>
          <p:cNvPicPr preferRelativeResize="0"/>
          <p:nvPr/>
        </p:nvPicPr>
        <p:blipFill rotWithShape="1">
          <a:blip r:embed="rId3">
            <a:alphaModFix/>
          </a:blip>
          <a:srcRect b="0" l="0" r="0" t="0"/>
          <a:stretch/>
        </p:blipFill>
        <p:spPr>
          <a:xfrm>
            <a:off x="326120" y="1082285"/>
            <a:ext cx="6795756" cy="2181225"/>
          </a:xfrm>
          <a:prstGeom prst="rect">
            <a:avLst/>
          </a:prstGeom>
          <a:noFill/>
          <a:ln>
            <a:noFill/>
          </a:ln>
          <a:effectLst>
            <a:outerShdw blurRad="292100" rotWithShape="0" algn="tl" dir="2700000" dist="139700">
              <a:srgbClr val="333333">
                <a:alpha val="63921"/>
              </a:srgbClr>
            </a:outerShdw>
          </a:effectLst>
        </p:spPr>
      </p:pic>
      <p:grpSp>
        <p:nvGrpSpPr>
          <p:cNvPr id="1152" name="Google Shape;1152;p24"/>
          <p:cNvGrpSpPr/>
          <p:nvPr/>
        </p:nvGrpSpPr>
        <p:grpSpPr>
          <a:xfrm>
            <a:off x="7573701" y="785127"/>
            <a:ext cx="4320383" cy="2538768"/>
            <a:chOff x="7573701" y="890232"/>
            <a:chExt cx="4300918" cy="2564440"/>
          </a:xfrm>
        </p:grpSpPr>
        <p:grpSp>
          <p:nvGrpSpPr>
            <p:cNvPr id="1153" name="Google Shape;1153;p24"/>
            <p:cNvGrpSpPr/>
            <p:nvPr/>
          </p:nvGrpSpPr>
          <p:grpSpPr>
            <a:xfrm>
              <a:off x="7573701" y="890232"/>
              <a:ext cx="4300918" cy="2564440"/>
              <a:chOff x="320438" y="4758384"/>
              <a:chExt cx="4798489" cy="2296304"/>
            </a:xfrm>
          </p:grpSpPr>
          <p:sp>
            <p:nvSpPr>
              <p:cNvPr id="1154" name="Google Shape;1154;p24"/>
              <p:cNvSpPr/>
              <p:nvPr/>
            </p:nvSpPr>
            <p:spPr>
              <a:xfrm>
                <a:off x="320438" y="4790983"/>
                <a:ext cx="4798489" cy="2263705"/>
              </a:xfrm>
              <a:prstGeom prst="roundRect">
                <a:avLst>
                  <a:gd fmla="val 6623"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55" name="Google Shape;1155;p24"/>
              <p:cNvSpPr/>
              <p:nvPr/>
            </p:nvSpPr>
            <p:spPr>
              <a:xfrm>
                <a:off x="320438" y="4758384"/>
                <a:ext cx="4798489" cy="393089"/>
              </a:xfrm>
              <a:prstGeom prst="rect">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sp>
          <p:nvSpPr>
            <p:cNvPr id="1156" name="Google Shape;1156;p24"/>
            <p:cNvSpPr txBox="1"/>
            <p:nvPr/>
          </p:nvSpPr>
          <p:spPr>
            <a:xfrm>
              <a:off x="7574929" y="916246"/>
              <a:ext cx="386597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R108: Kelompok Keluarga/Penduduk</a:t>
              </a:r>
              <a:endParaRPr b="0" i="0" sz="1800" u="none" cap="none" strike="noStrike">
                <a:solidFill>
                  <a:schemeClr val="lt1"/>
                </a:solidFill>
                <a:latin typeface="Calibri"/>
                <a:ea typeface="Calibri"/>
                <a:cs typeface="Calibri"/>
                <a:sym typeface="Calibri"/>
              </a:endParaRPr>
            </a:p>
          </p:txBody>
        </p:sp>
        <p:sp>
          <p:nvSpPr>
            <p:cNvPr id="1157" name="Google Shape;1157;p24"/>
            <p:cNvSpPr/>
            <p:nvPr/>
          </p:nvSpPr>
          <p:spPr>
            <a:xfrm>
              <a:off x="7641405" y="1377931"/>
              <a:ext cx="4129855" cy="203632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Pertanyaan ini bertujuan untuk mengetahui </a:t>
              </a:r>
              <a:r>
                <a:rPr b="1" i="0" lang="en-US" sz="1500" u="none" cap="none" strike="noStrike">
                  <a:solidFill>
                    <a:schemeClr val="dk1"/>
                  </a:solidFill>
                  <a:latin typeface="Calibri"/>
                  <a:ea typeface="Calibri"/>
                  <a:cs typeface="Calibri"/>
                  <a:sym typeface="Calibri"/>
                </a:rPr>
                <a:t>jenis/kelompok tempat tinggal </a:t>
              </a:r>
              <a:r>
                <a:rPr b="0" i="0" lang="en-US" sz="1500" u="none" cap="none" strike="noStrike">
                  <a:solidFill>
                    <a:schemeClr val="dk1"/>
                  </a:solidFill>
                  <a:latin typeface="Calibri"/>
                  <a:ea typeface="Calibri"/>
                  <a:cs typeface="Calibri"/>
                  <a:sym typeface="Calibri"/>
                </a:rPr>
                <a:t>dari keluarga atau penduduk di wilayah khusus/non SLS. </a:t>
              </a:r>
              <a:endParaRPr b="0" i="0" sz="1500" u="none" cap="none" strike="noStrike">
                <a:solidFill>
                  <a:schemeClr val="dk1"/>
                </a:solidFill>
                <a:latin typeface="Calibri"/>
                <a:ea typeface="Calibri"/>
                <a:cs typeface="Calibri"/>
                <a:sym typeface="Calibri"/>
              </a:endParaRPr>
            </a:p>
            <a:p>
              <a:pPr indent="-285750" lvl="0" marL="285750" marR="0" rtl="0" algn="l">
                <a:lnSpc>
                  <a:spcPct val="100000"/>
                </a:lnSpc>
                <a:spcBef>
                  <a:spcPts val="60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Isikan salah </a:t>
              </a:r>
              <a:r>
                <a:rPr b="1" i="0" lang="en-US" sz="1500" u="none" cap="none" strike="noStrike">
                  <a:solidFill>
                    <a:schemeClr val="dk1"/>
                  </a:solidFill>
                  <a:latin typeface="Calibri"/>
                  <a:ea typeface="Calibri"/>
                  <a:cs typeface="Calibri"/>
                  <a:sym typeface="Calibri"/>
                </a:rPr>
                <a:t>satu kode dari 11 pilihan jawaban yang tersedia</a:t>
              </a:r>
              <a:r>
                <a:rPr b="0" i="0" lang="en-US" sz="1500" u="none" cap="none" strike="noStrike">
                  <a:solidFill>
                    <a:schemeClr val="dk1"/>
                  </a:solidFill>
                  <a:latin typeface="Calibri"/>
                  <a:ea typeface="Calibri"/>
                  <a:cs typeface="Calibri"/>
                  <a:sym typeface="Calibri"/>
                </a:rPr>
                <a:t>. Jika kode kelompok 11 atau lainnya, </a:t>
              </a:r>
              <a:r>
                <a:rPr b="1" i="0" lang="en-US" sz="1500" u="none" cap="none" strike="noStrike">
                  <a:solidFill>
                    <a:schemeClr val="dk1"/>
                  </a:solidFill>
                  <a:latin typeface="Calibri"/>
                  <a:ea typeface="Calibri"/>
                  <a:cs typeface="Calibri"/>
                  <a:sym typeface="Calibri"/>
                </a:rPr>
                <a:t>tuliskan secara jelas jenis/kelompok </a:t>
              </a:r>
              <a:r>
                <a:rPr b="0" i="0" lang="en-US" sz="1500" u="none" cap="none" strike="noStrike">
                  <a:solidFill>
                    <a:schemeClr val="dk1"/>
                  </a:solidFill>
                  <a:latin typeface="Calibri"/>
                  <a:ea typeface="Calibri"/>
                  <a:cs typeface="Calibri"/>
                  <a:sym typeface="Calibri"/>
                </a:rPr>
                <a:t>tempat tinggal penduduk/keluarga yang bersangkutan.</a:t>
              </a:r>
              <a:endParaRPr b="0" i="0" sz="1500" u="none" cap="none" strike="noStrike">
                <a:solidFill>
                  <a:schemeClr val="dk1"/>
                </a:solidFill>
                <a:latin typeface="Calibri"/>
                <a:ea typeface="Calibri"/>
                <a:cs typeface="Calibri"/>
                <a:sym typeface="Calibri"/>
              </a:endParaRPr>
            </a:p>
          </p:txBody>
        </p:sp>
        <p:grpSp>
          <p:nvGrpSpPr>
            <p:cNvPr id="1158" name="Google Shape;1158;p24"/>
            <p:cNvGrpSpPr/>
            <p:nvPr/>
          </p:nvGrpSpPr>
          <p:grpSpPr>
            <a:xfrm>
              <a:off x="11336542" y="1065359"/>
              <a:ext cx="456537" cy="125468"/>
              <a:chOff x="9752321" y="4076947"/>
              <a:chExt cx="755088" cy="212998"/>
            </a:xfrm>
          </p:grpSpPr>
          <p:sp>
            <p:nvSpPr>
              <p:cNvPr id="1159" name="Google Shape;1159;p24"/>
              <p:cNvSpPr/>
              <p:nvPr/>
            </p:nvSpPr>
            <p:spPr>
              <a:xfrm>
                <a:off x="9752321" y="4076947"/>
                <a:ext cx="170951" cy="212998"/>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60" name="Google Shape;1160;p24"/>
              <p:cNvSpPr/>
              <p:nvPr/>
            </p:nvSpPr>
            <p:spPr>
              <a:xfrm>
                <a:off x="10062689" y="4076947"/>
                <a:ext cx="170951" cy="212998"/>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61" name="Google Shape;1161;p24"/>
              <p:cNvSpPr/>
              <p:nvPr/>
            </p:nvSpPr>
            <p:spPr>
              <a:xfrm>
                <a:off x="10336460" y="4076947"/>
                <a:ext cx="170949" cy="212998"/>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sp>
        <p:nvSpPr>
          <p:cNvPr id="1162" name="Google Shape;1162;p24"/>
          <p:cNvSpPr/>
          <p:nvPr/>
        </p:nvSpPr>
        <p:spPr>
          <a:xfrm>
            <a:off x="396964" y="3653616"/>
            <a:ext cx="3711011" cy="2673940"/>
          </a:xfrm>
          <a:prstGeom prst="roundRect">
            <a:avLst>
              <a:gd fmla="val 5399" name="adj"/>
            </a:avLst>
          </a:prstGeom>
          <a:noFill/>
          <a:ln cap="flat" cmpd="sng" w="38100">
            <a:solidFill>
              <a:srgbClr val="00A5B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63" name="Google Shape;1163;p24"/>
          <p:cNvSpPr txBox="1"/>
          <p:nvPr/>
        </p:nvSpPr>
        <p:spPr>
          <a:xfrm>
            <a:off x="712597" y="3521578"/>
            <a:ext cx="3079743" cy="369291"/>
          </a:xfrm>
          <a:prstGeom prst="rect">
            <a:avLst/>
          </a:prstGeom>
          <a:solidFill>
            <a:srgbClr val="F3C56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R109: Nama Kepala Keluarga</a:t>
            </a:r>
            <a:endParaRPr b="0" i="0" sz="1800" u="none" cap="none" strike="noStrike">
              <a:solidFill>
                <a:schemeClr val="dk1"/>
              </a:solidFill>
              <a:latin typeface="Calibri"/>
              <a:ea typeface="Calibri"/>
              <a:cs typeface="Calibri"/>
              <a:sym typeface="Calibri"/>
            </a:endParaRPr>
          </a:p>
        </p:txBody>
      </p:sp>
      <p:sp>
        <p:nvSpPr>
          <p:cNvPr id="1164" name="Google Shape;1164;p24"/>
          <p:cNvSpPr/>
          <p:nvPr/>
        </p:nvSpPr>
        <p:spPr>
          <a:xfrm>
            <a:off x="326120" y="3803002"/>
            <a:ext cx="3781855" cy="281765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Nama Kepala Keluarga ditulis dengan </a:t>
            </a:r>
            <a:r>
              <a:rPr b="1" i="0" lang="en-US" sz="1400" u="none" cap="none" strike="noStrike">
                <a:solidFill>
                  <a:schemeClr val="dk1"/>
                </a:solidFill>
                <a:latin typeface="Calibri"/>
                <a:ea typeface="Calibri"/>
                <a:cs typeface="Calibri"/>
                <a:sym typeface="Calibri"/>
              </a:rPr>
              <a:t>huruf KAPITAL</a:t>
            </a:r>
            <a:endParaRPr b="0" i="0" sz="1400" u="none" cap="none" strike="noStrike">
              <a:solidFill>
                <a:srgbClr val="000000"/>
              </a:solidFill>
              <a:latin typeface="Arial"/>
              <a:ea typeface="Arial"/>
              <a:cs typeface="Arial"/>
              <a:sym typeface="Arial"/>
            </a:endParaRPr>
          </a:p>
          <a:p>
            <a:pPr indent="-285750" lvl="0" marL="285750" marR="0" rtl="0" algn="just">
              <a:lnSpc>
                <a:spcPct val="115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Kepala Keluarga dituliskan sesuai dengan yang tertera pada </a:t>
            </a:r>
            <a:r>
              <a:rPr b="1" i="0" lang="en-US" sz="1400" u="none" cap="none" strike="noStrike">
                <a:solidFill>
                  <a:schemeClr val="dk1"/>
                </a:solidFill>
                <a:latin typeface="Calibri"/>
                <a:ea typeface="Calibri"/>
                <a:cs typeface="Calibri"/>
                <a:sym typeface="Calibri"/>
              </a:rPr>
              <a:t>Kartu Keluarga (KK)</a:t>
            </a:r>
            <a:endParaRPr b="0" i="0" sz="1400" u="none" cap="none" strike="noStrike">
              <a:solidFill>
                <a:srgbClr val="000000"/>
              </a:solidFill>
              <a:latin typeface="Arial"/>
              <a:ea typeface="Arial"/>
              <a:cs typeface="Arial"/>
              <a:sym typeface="Arial"/>
            </a:endParaRPr>
          </a:p>
          <a:p>
            <a:pPr indent="-285750" lvl="0" marL="285750" marR="0" rtl="0" algn="just">
              <a:lnSpc>
                <a:spcPct val="115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Untuk pesantren, panti asuhan, rumah sakit jiwa, pengungsi, penghuni lapas, awak kapal, dan tunawisma kepala keluarga adalah </a:t>
            </a:r>
            <a:r>
              <a:rPr b="1" i="0" lang="en-US" sz="1400" u="none" cap="none" strike="noStrike">
                <a:solidFill>
                  <a:schemeClr val="dk1"/>
                </a:solidFill>
                <a:latin typeface="Calibri"/>
                <a:ea typeface="Calibri"/>
                <a:cs typeface="Calibri"/>
                <a:sym typeface="Calibri"/>
              </a:rPr>
              <a:t>responden yang ditunjuk sebagai kepala keluarga atau responden yang pertama kali ditemui/didata.</a:t>
            </a:r>
            <a:endParaRPr b="0" i="0" sz="14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1165" name="Google Shape;1165;p24"/>
          <p:cNvSpPr/>
          <p:nvPr/>
        </p:nvSpPr>
        <p:spPr>
          <a:xfrm>
            <a:off x="4334427" y="3653616"/>
            <a:ext cx="7455830" cy="2673940"/>
          </a:xfrm>
          <a:prstGeom prst="roundRect">
            <a:avLst>
              <a:gd fmla="val 5399" name="adj"/>
            </a:avLst>
          </a:prstGeom>
          <a:noFill/>
          <a:ln cap="flat" cmpd="sng" w="38100">
            <a:solidFill>
              <a:srgbClr val="00A5B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66" name="Google Shape;1166;p24"/>
          <p:cNvSpPr txBox="1"/>
          <p:nvPr/>
        </p:nvSpPr>
        <p:spPr>
          <a:xfrm>
            <a:off x="4650060" y="3521578"/>
            <a:ext cx="4433871" cy="369291"/>
          </a:xfrm>
          <a:prstGeom prst="rect">
            <a:avLst/>
          </a:prstGeom>
          <a:solidFill>
            <a:srgbClr val="F3C56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R110: Nomor Urut Bangunan Tempat Tinggal</a:t>
            </a:r>
            <a:endParaRPr b="0" i="0" sz="1800" u="none" cap="none" strike="noStrike">
              <a:solidFill>
                <a:schemeClr val="dk1"/>
              </a:solidFill>
              <a:latin typeface="Calibri"/>
              <a:ea typeface="Calibri"/>
              <a:cs typeface="Calibri"/>
              <a:sym typeface="Calibri"/>
            </a:endParaRPr>
          </a:p>
        </p:txBody>
      </p:sp>
      <p:sp>
        <p:nvSpPr>
          <p:cNvPr id="1167" name="Google Shape;1167;p24"/>
          <p:cNvSpPr/>
          <p:nvPr/>
        </p:nvSpPr>
        <p:spPr>
          <a:xfrm>
            <a:off x="4406605" y="3952806"/>
            <a:ext cx="7311473" cy="2312813"/>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Nomor urut Bangunan diberikan </a:t>
            </a:r>
            <a:r>
              <a:rPr b="1" i="0" lang="en-US" sz="1400" u="none" cap="none" strike="noStrike">
                <a:solidFill>
                  <a:schemeClr val="dk1"/>
                </a:solidFill>
                <a:latin typeface="Calibri"/>
                <a:ea typeface="Calibri"/>
                <a:cs typeface="Calibri"/>
                <a:sym typeface="Calibri"/>
              </a:rPr>
              <a:t>untuk setiap bangunan tempat tinggal kelompok keluarga/penduduk di wilayah khusus</a:t>
            </a:r>
            <a:endParaRPr b="1" i="0" sz="1400" u="none" cap="none" strike="noStrike">
              <a:solidFill>
                <a:schemeClr val="dk1"/>
              </a:solidFill>
              <a:latin typeface="Calibri"/>
              <a:ea typeface="Calibri"/>
              <a:cs typeface="Calibri"/>
              <a:sym typeface="Calibri"/>
            </a:endParaRPr>
          </a:p>
          <a:p>
            <a:pPr indent="-285750" lvl="0" marL="285750" marR="0" rtl="0" algn="just">
              <a:lnSpc>
                <a:spcPct val="115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Isikan nomor urut bangunan sesuai dengan kotak yang tersedia, </a:t>
            </a:r>
            <a:r>
              <a:rPr b="1" i="0" lang="en-US" sz="1400" u="none" cap="none" strike="noStrike">
                <a:solidFill>
                  <a:schemeClr val="dk1"/>
                </a:solidFill>
                <a:latin typeface="Calibri"/>
                <a:ea typeface="Calibri"/>
                <a:cs typeface="Calibri"/>
                <a:sym typeface="Calibri"/>
              </a:rPr>
              <a:t>dimulai dari 5001, 5002, 5003, dan seterusnya</a:t>
            </a:r>
            <a:endParaRPr b="1" i="0" sz="1400" u="none" cap="none" strike="noStrike">
              <a:solidFill>
                <a:schemeClr val="dk1"/>
              </a:solidFill>
              <a:latin typeface="Calibri"/>
              <a:ea typeface="Calibri"/>
              <a:cs typeface="Calibri"/>
              <a:sym typeface="Calibri"/>
            </a:endParaRPr>
          </a:p>
          <a:p>
            <a:pPr indent="-285750" lvl="0" marL="285750" marR="0" rtl="0" algn="just">
              <a:lnSpc>
                <a:spcPct val="115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Calibri"/>
                <a:ea typeface="Calibri"/>
                <a:cs typeface="Calibri"/>
                <a:sym typeface="Calibri"/>
              </a:rPr>
              <a:t>Penomoran bangunan di Apartemen:</a:t>
            </a:r>
            <a:endParaRPr b="0" i="0" sz="1400" u="none" cap="none" strike="noStrike">
              <a:solidFill>
                <a:srgbClr val="000000"/>
              </a:solidFill>
              <a:latin typeface="Arial"/>
              <a:ea typeface="Arial"/>
              <a:cs typeface="Arial"/>
              <a:sym typeface="Arial"/>
            </a:endParaRPr>
          </a:p>
          <a:p>
            <a:pPr indent="-177800" lvl="0" marL="450850" marR="0" rtl="0" algn="just">
              <a:lnSpc>
                <a:spcPct val="115000"/>
              </a:lnSpc>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Jika pada apartemen terdapat lebih dari satu bangunan/tower, maka </a:t>
            </a:r>
            <a:r>
              <a:rPr b="1" i="0" lang="en-US" sz="1400" u="none" cap="none" strike="noStrike">
                <a:solidFill>
                  <a:schemeClr val="dk1"/>
                </a:solidFill>
                <a:latin typeface="Calibri"/>
                <a:ea typeface="Calibri"/>
                <a:cs typeface="Calibri"/>
                <a:sym typeface="Calibri"/>
              </a:rPr>
              <a:t>nomor urut bangunan diberikan untuk setiap tower secara berurutan. </a:t>
            </a:r>
            <a:r>
              <a:rPr b="0" i="0" lang="en-US" sz="1400" u="none" cap="none" strike="noStrike">
                <a:solidFill>
                  <a:schemeClr val="dk1"/>
                </a:solidFill>
                <a:latin typeface="Calibri"/>
                <a:ea typeface="Calibri"/>
                <a:cs typeface="Calibri"/>
                <a:sym typeface="Calibri"/>
              </a:rPr>
              <a:t>Jika </a:t>
            </a:r>
            <a:r>
              <a:rPr b="1" i="0" lang="en-US" sz="1400" u="none" cap="none" strike="noStrike">
                <a:solidFill>
                  <a:schemeClr val="dk1"/>
                </a:solidFill>
                <a:latin typeface="Calibri"/>
                <a:ea typeface="Calibri"/>
                <a:cs typeface="Calibri"/>
                <a:sym typeface="Calibri"/>
              </a:rPr>
              <a:t>satu tower didata oleh lebih dari satu PPL</a:t>
            </a:r>
            <a:r>
              <a:rPr b="0" i="0" lang="en-US" sz="1400" u="none" cap="none" strike="noStrike">
                <a:solidFill>
                  <a:schemeClr val="dk1"/>
                </a:solidFill>
                <a:latin typeface="Calibri"/>
                <a:ea typeface="Calibri"/>
                <a:cs typeface="Calibri"/>
                <a:sym typeface="Calibri"/>
              </a:rPr>
              <a:t>, maka setiap PPL mengisikan </a:t>
            </a:r>
            <a:r>
              <a:rPr b="1" i="0" lang="en-US" sz="1400" u="none" cap="none" strike="noStrike">
                <a:solidFill>
                  <a:schemeClr val="dk1"/>
                </a:solidFill>
                <a:latin typeface="Calibri"/>
                <a:ea typeface="Calibri"/>
                <a:cs typeface="Calibri"/>
                <a:sym typeface="Calibri"/>
              </a:rPr>
              <a:t>nomor urut bangunan tempat tinggal yang sama</a:t>
            </a:r>
            <a:r>
              <a:rPr b="0" i="0" lang="en-US" sz="1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273050" marR="0" rtl="0" algn="just">
              <a:lnSpc>
                <a:spcPct val="115000"/>
              </a:lnSpc>
              <a:spcBef>
                <a:spcPts val="300"/>
              </a:spcBef>
              <a:spcAft>
                <a:spcPts val="0"/>
              </a:spcAft>
              <a:buClr>
                <a:srgbClr val="000000"/>
              </a:buClr>
              <a:buSzPts val="1200"/>
              <a:buFont typeface="Arial"/>
              <a:buNone/>
            </a:pPr>
            <a:r>
              <a:rPr b="1" i="1" lang="en-US" sz="1200" u="none" cap="none" strike="noStrike">
                <a:solidFill>
                  <a:schemeClr val="dk1"/>
                </a:solidFill>
                <a:latin typeface="Calibri"/>
                <a:ea typeface="Calibri"/>
                <a:cs typeface="Calibri"/>
                <a:sym typeface="Calibri"/>
              </a:rPr>
              <a:t>* </a:t>
            </a:r>
            <a:r>
              <a:rPr b="0" i="1" lang="en-US" sz="1200" u="none" cap="none" strike="noStrike">
                <a:solidFill>
                  <a:schemeClr val="dk1"/>
                </a:solidFill>
                <a:latin typeface="Calibri"/>
                <a:ea typeface="Calibri"/>
                <a:cs typeface="Calibri"/>
                <a:sym typeface="Calibri"/>
              </a:rPr>
              <a:t>PML perlu mengoordinasikan isian R110 antar PPL dalam satu wilayah tugas Apartemen</a:t>
            </a:r>
            <a:endParaRPr b="0" i="1" sz="12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25"/>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4" name="Google Shape;1174;p25"/>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5" name="Google Shape;1175;p2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176" name="Google Shape;1176;p25"/>
          <p:cNvGrpSpPr/>
          <p:nvPr/>
        </p:nvGrpSpPr>
        <p:grpSpPr>
          <a:xfrm>
            <a:off x="-659757" y="95126"/>
            <a:ext cx="437309" cy="3187665"/>
            <a:chOff x="-659757" y="95126"/>
            <a:chExt cx="437309" cy="3187665"/>
          </a:xfrm>
        </p:grpSpPr>
        <p:sp>
          <p:nvSpPr>
            <p:cNvPr id="1177" name="Google Shape;1177;p25"/>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8" name="Google Shape;1178;p25"/>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9" name="Google Shape;1179;p25"/>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0" name="Google Shape;1180;p25"/>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1" name="Google Shape;1181;p25"/>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182" name="Google Shape;1182;p25"/>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25"/>
          <p:cNvSpPr/>
          <p:nvPr/>
        </p:nvSpPr>
        <p:spPr>
          <a:xfrm>
            <a:off x="-11576" y="-49066"/>
            <a:ext cx="6106765"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4" name="Google Shape;1184;p25"/>
          <p:cNvSpPr txBox="1"/>
          <p:nvPr/>
        </p:nvSpPr>
        <p:spPr>
          <a:xfrm>
            <a:off x="140178" y="39235"/>
            <a:ext cx="578523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Libre Franklin Medium"/>
                <a:ea typeface="Libre Franklin Medium"/>
                <a:cs typeface="Libre Franklin Medium"/>
                <a:sym typeface="Libre Franklin Medium"/>
              </a:rPr>
              <a:t>PERTANYAAN 111-112</a:t>
            </a:r>
            <a:endParaRPr b="0" i="0" sz="1400" u="none" cap="none" strike="noStrike">
              <a:solidFill>
                <a:srgbClr val="000000"/>
              </a:solidFill>
              <a:latin typeface="Arial"/>
              <a:ea typeface="Arial"/>
              <a:cs typeface="Arial"/>
              <a:sym typeface="Arial"/>
            </a:endParaRPr>
          </a:p>
        </p:txBody>
      </p:sp>
      <p:grpSp>
        <p:nvGrpSpPr>
          <p:cNvPr id="1185" name="Google Shape;1185;p25"/>
          <p:cNvGrpSpPr/>
          <p:nvPr/>
        </p:nvGrpSpPr>
        <p:grpSpPr>
          <a:xfrm>
            <a:off x="326121" y="3623269"/>
            <a:ext cx="6997297" cy="2763882"/>
            <a:chOff x="320438" y="4758384"/>
            <a:chExt cx="7299533" cy="2342251"/>
          </a:xfrm>
        </p:grpSpPr>
        <p:sp>
          <p:nvSpPr>
            <p:cNvPr id="1186" name="Google Shape;1186;p25"/>
            <p:cNvSpPr/>
            <p:nvPr/>
          </p:nvSpPr>
          <p:spPr>
            <a:xfrm>
              <a:off x="320438" y="4790983"/>
              <a:ext cx="7299533" cy="2309652"/>
            </a:xfrm>
            <a:prstGeom prst="roundRect">
              <a:avLst>
                <a:gd fmla="val 6623"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87" name="Google Shape;1187;p25"/>
            <p:cNvSpPr/>
            <p:nvPr/>
          </p:nvSpPr>
          <p:spPr>
            <a:xfrm>
              <a:off x="320438" y="4758384"/>
              <a:ext cx="7299533" cy="393089"/>
            </a:xfrm>
            <a:prstGeom prst="rect">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1188" name="Google Shape;1188;p25"/>
            <p:cNvGrpSpPr/>
            <p:nvPr/>
          </p:nvGrpSpPr>
          <p:grpSpPr>
            <a:xfrm>
              <a:off x="6561002" y="4874937"/>
              <a:ext cx="948303" cy="148180"/>
              <a:chOff x="3569707" y="2923552"/>
              <a:chExt cx="948303" cy="148180"/>
            </a:xfrm>
          </p:grpSpPr>
          <p:sp>
            <p:nvSpPr>
              <p:cNvPr id="1189" name="Google Shape;1189;p25"/>
              <p:cNvSpPr/>
              <p:nvPr/>
            </p:nvSpPr>
            <p:spPr>
              <a:xfrm>
                <a:off x="3569707" y="2923552"/>
                <a:ext cx="148179" cy="148180"/>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90" name="Google Shape;1190;p25"/>
              <p:cNvSpPr/>
              <p:nvPr/>
            </p:nvSpPr>
            <p:spPr>
              <a:xfrm>
                <a:off x="3969769" y="2923552"/>
                <a:ext cx="148179" cy="148180"/>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91" name="Google Shape;1191;p25"/>
              <p:cNvSpPr/>
              <p:nvPr/>
            </p:nvSpPr>
            <p:spPr>
              <a:xfrm>
                <a:off x="4369831" y="2923552"/>
                <a:ext cx="148179" cy="148179"/>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sp>
        <p:nvSpPr>
          <p:cNvPr id="1192" name="Google Shape;1192;p25"/>
          <p:cNvSpPr txBox="1"/>
          <p:nvPr/>
        </p:nvSpPr>
        <p:spPr>
          <a:xfrm>
            <a:off x="450375" y="3661111"/>
            <a:ext cx="3621551"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R112: ID Landmark Wilkerstat</a:t>
            </a:r>
            <a:endParaRPr b="0" i="0" sz="1800" u="none" cap="none" strike="noStrike">
              <a:solidFill>
                <a:schemeClr val="lt1"/>
              </a:solidFill>
              <a:latin typeface="Calibri"/>
              <a:ea typeface="Calibri"/>
              <a:cs typeface="Calibri"/>
              <a:sym typeface="Calibri"/>
            </a:endParaRPr>
          </a:p>
        </p:txBody>
      </p:sp>
      <p:sp>
        <p:nvSpPr>
          <p:cNvPr id="1193" name="Google Shape;1193;p25"/>
          <p:cNvSpPr/>
          <p:nvPr/>
        </p:nvSpPr>
        <p:spPr>
          <a:xfrm>
            <a:off x="450376" y="4153819"/>
            <a:ext cx="6624914" cy="219893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Landmark didapatkan setelah PPL berhasil </a:t>
            </a:r>
            <a:r>
              <a:rPr b="1" i="0" lang="en-US" sz="1500" u="none" cap="none" strike="noStrike">
                <a:solidFill>
                  <a:schemeClr val="dk1"/>
                </a:solidFill>
                <a:latin typeface="Calibri"/>
                <a:ea typeface="Calibri"/>
                <a:cs typeface="Calibri"/>
                <a:sym typeface="Calibri"/>
              </a:rPr>
              <a:t>mengupload landmark  pada aplikasi Wilkerstat.</a:t>
            </a:r>
            <a:r>
              <a:rPr b="0" i="0" lang="en-US" sz="1500" u="none" cap="none" strike="noStrike">
                <a:solidFill>
                  <a:schemeClr val="dk1"/>
                </a:solidFill>
                <a:latin typeface="Calibri"/>
                <a:ea typeface="Calibri"/>
                <a:cs typeface="Calibri"/>
                <a:sym typeface="Calibri"/>
              </a:rPr>
              <a:t> Selanjutnya ID Landmark ini </a:t>
            </a:r>
            <a:r>
              <a:rPr b="1" i="0" lang="en-US" sz="1500" u="none" cap="none" strike="noStrike">
                <a:solidFill>
                  <a:schemeClr val="dk1"/>
                </a:solidFill>
                <a:latin typeface="Calibri"/>
                <a:ea typeface="Calibri"/>
                <a:cs typeface="Calibri"/>
                <a:sym typeface="Calibri"/>
              </a:rPr>
              <a:t>disalin </a:t>
            </a:r>
            <a:r>
              <a:rPr b="0" i="0" lang="en-US" sz="1500" u="none" cap="none" strike="noStrike">
                <a:solidFill>
                  <a:schemeClr val="dk1"/>
                </a:solidFill>
                <a:latin typeface="Calibri"/>
                <a:ea typeface="Calibri"/>
                <a:cs typeface="Calibri"/>
                <a:sym typeface="Calibri"/>
              </a:rPr>
              <a:t>ke rincian 112. </a:t>
            </a:r>
            <a:endParaRPr b="0" i="0" sz="1400" u="none" cap="none" strike="noStrike">
              <a:solidFill>
                <a:srgbClr val="000000"/>
              </a:solidFill>
              <a:latin typeface="Arial"/>
              <a:ea typeface="Arial"/>
              <a:cs typeface="Arial"/>
              <a:sym typeface="Arial"/>
            </a:endParaRPr>
          </a:p>
          <a:p>
            <a:pPr indent="-177800" lvl="0" marL="177800" marR="0" rtl="0" algn="just">
              <a:lnSpc>
                <a:spcPct val="115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Apartemen, tangging dilakukan untuk </a:t>
            </a:r>
            <a:r>
              <a:rPr b="1" i="0" lang="en-US" sz="1500" u="none" cap="none" strike="noStrike">
                <a:solidFill>
                  <a:schemeClr val="dk1"/>
                </a:solidFill>
                <a:latin typeface="Calibri"/>
                <a:ea typeface="Calibri"/>
                <a:cs typeface="Calibri"/>
                <a:sym typeface="Calibri"/>
              </a:rPr>
              <a:t>setiap tower </a:t>
            </a:r>
            <a:endParaRPr b="0" i="0" sz="1400" u="none" cap="none" strike="noStrike">
              <a:solidFill>
                <a:srgbClr val="000000"/>
              </a:solidFill>
              <a:latin typeface="Arial"/>
              <a:ea typeface="Arial"/>
              <a:cs typeface="Arial"/>
              <a:sym typeface="Arial"/>
            </a:endParaRPr>
          </a:p>
          <a:p>
            <a:pPr indent="-177800" lvl="0" marL="177800" marR="0" rtl="0" algn="just">
              <a:lnSpc>
                <a:spcPct val="115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Barak Militer, tagging pada </a:t>
            </a:r>
            <a:r>
              <a:rPr b="1" i="0" lang="en-US" sz="1500" u="none" cap="none" strike="noStrike">
                <a:solidFill>
                  <a:schemeClr val="dk1"/>
                </a:solidFill>
                <a:latin typeface="Calibri"/>
                <a:ea typeface="Calibri"/>
                <a:cs typeface="Calibri"/>
                <a:sym typeface="Calibri"/>
              </a:rPr>
              <a:t>lokasi publik terdekat </a:t>
            </a:r>
            <a:endParaRPr b="0" i="0" sz="1400" u="none" cap="none" strike="noStrike">
              <a:solidFill>
                <a:srgbClr val="000000"/>
              </a:solidFill>
              <a:latin typeface="Arial"/>
              <a:ea typeface="Arial"/>
              <a:cs typeface="Arial"/>
              <a:sym typeface="Arial"/>
            </a:endParaRPr>
          </a:p>
          <a:p>
            <a:pPr indent="-177800" lvl="0" marL="177800" marR="0" rtl="0" algn="just">
              <a:lnSpc>
                <a:spcPct val="115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Awak kapal, tagging dilakukan untuk </a:t>
            </a:r>
            <a:r>
              <a:rPr b="1" i="0" lang="en-US" sz="1500" u="none" cap="none" strike="noStrike">
                <a:solidFill>
                  <a:schemeClr val="dk1"/>
                </a:solidFill>
                <a:latin typeface="Calibri"/>
                <a:ea typeface="Calibri"/>
                <a:cs typeface="Calibri"/>
                <a:sym typeface="Calibri"/>
              </a:rPr>
              <a:t>setiap kapal</a:t>
            </a:r>
            <a:endParaRPr b="1" i="0" sz="1500" u="none" cap="none" strike="noStrike">
              <a:solidFill>
                <a:schemeClr val="dk1"/>
              </a:solidFill>
              <a:latin typeface="Calibri"/>
              <a:ea typeface="Calibri"/>
              <a:cs typeface="Calibri"/>
              <a:sym typeface="Calibri"/>
            </a:endParaRPr>
          </a:p>
          <a:p>
            <a:pPr indent="-177800" lvl="0" marL="177800" marR="0" rtl="0" algn="just">
              <a:lnSpc>
                <a:spcPct val="115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Pesantren, panti asuhan, rumah sakit jiwa, pengungsi, penghuni lapas, penghuni perahu, tunawisma, dan Lainnya tagging pada </a:t>
            </a:r>
            <a:r>
              <a:rPr b="1" i="0" lang="en-US" sz="1500" u="none" cap="none" strike="noStrike">
                <a:solidFill>
                  <a:schemeClr val="dk1"/>
                </a:solidFill>
                <a:latin typeface="Calibri"/>
                <a:ea typeface="Calibri"/>
                <a:cs typeface="Calibri"/>
                <a:sym typeface="Calibri"/>
              </a:rPr>
              <a:t>lokasi dimana keluarga ditemukan</a:t>
            </a:r>
            <a:endParaRPr b="1" i="0" sz="1500" u="none" cap="none" strike="noStrike">
              <a:solidFill>
                <a:schemeClr val="dk1"/>
              </a:solidFill>
              <a:latin typeface="Arial"/>
              <a:ea typeface="Arial"/>
              <a:cs typeface="Arial"/>
              <a:sym typeface="Arial"/>
            </a:endParaRPr>
          </a:p>
        </p:txBody>
      </p:sp>
      <p:sp>
        <p:nvSpPr>
          <p:cNvPr id="1194" name="Google Shape;1194;p25"/>
          <p:cNvSpPr/>
          <p:nvPr/>
        </p:nvSpPr>
        <p:spPr>
          <a:xfrm>
            <a:off x="7776450" y="1559159"/>
            <a:ext cx="3951526" cy="4439677"/>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Nomor Urut Keluarga diberikan untuk </a:t>
            </a:r>
            <a:r>
              <a:rPr b="1" i="0" lang="en-US" sz="1500" u="none" cap="none" strike="noStrike">
                <a:solidFill>
                  <a:schemeClr val="dk1"/>
                </a:solidFill>
                <a:latin typeface="Calibri"/>
                <a:ea typeface="Calibri"/>
                <a:cs typeface="Calibri"/>
                <a:sym typeface="Calibri"/>
              </a:rPr>
              <a:t>setiap kelompok keluarga/penduduk di wilayah khusus</a:t>
            </a:r>
            <a:endParaRPr b="1" i="0" sz="1500" u="none" cap="none" strike="noStrike">
              <a:solidFill>
                <a:schemeClr val="dk1"/>
              </a:solidFill>
              <a:latin typeface="Calibri"/>
              <a:ea typeface="Calibri"/>
              <a:cs typeface="Calibri"/>
              <a:sym typeface="Calibri"/>
            </a:endParaRPr>
          </a:p>
          <a:p>
            <a:pPr indent="-285750" lvl="0" marL="285750" marR="0" rtl="0" algn="just">
              <a:lnSpc>
                <a:spcPct val="100000"/>
              </a:lnSpc>
              <a:spcBef>
                <a:spcPts val="300"/>
              </a:spcBef>
              <a:spcAft>
                <a:spcPts val="0"/>
              </a:spcAft>
              <a:buClr>
                <a:schemeClr val="dk1"/>
              </a:buClr>
              <a:buSzPts val="1500"/>
              <a:buFont typeface="Noto Sans Symbols"/>
              <a:buChar char="❖"/>
            </a:pPr>
            <a:r>
              <a:rPr b="0" i="0" lang="en-US" sz="1500" u="none" cap="none" strike="noStrike">
                <a:solidFill>
                  <a:schemeClr val="dk1"/>
                </a:solidFill>
                <a:latin typeface="Calibri"/>
                <a:ea typeface="Calibri"/>
                <a:cs typeface="Calibri"/>
                <a:sym typeface="Calibri"/>
              </a:rPr>
              <a:t>Isikan nomor urut keluarga pada kotak yang tersedia dimulai </a:t>
            </a:r>
            <a:r>
              <a:rPr b="1" i="0" lang="en-US" sz="1500" u="none" cap="none" strike="noStrike">
                <a:solidFill>
                  <a:schemeClr val="dk1"/>
                </a:solidFill>
                <a:latin typeface="Calibri"/>
                <a:ea typeface="Calibri"/>
                <a:cs typeface="Calibri"/>
                <a:sym typeface="Calibri"/>
              </a:rPr>
              <a:t>dari 5001, 5002, 5003, dan seterusnya secara berurutan dimulai dari keluarga pertama yang ditemui.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300"/>
              </a:spcBef>
              <a:spcAft>
                <a:spcPts val="0"/>
              </a:spcAft>
              <a:buClr>
                <a:schemeClr val="dk1"/>
              </a:buClr>
              <a:buSzPts val="1500"/>
              <a:buFont typeface="Noto Sans Symbols"/>
              <a:buChar char="❖"/>
            </a:pPr>
            <a:r>
              <a:rPr b="1" i="0" lang="en-US" sz="1500" u="none" cap="none" strike="noStrike">
                <a:solidFill>
                  <a:schemeClr val="dk1"/>
                </a:solidFill>
                <a:latin typeface="Calibri"/>
                <a:ea typeface="Calibri"/>
                <a:cs typeface="Calibri"/>
                <a:sym typeface="Calibri"/>
              </a:rPr>
              <a:t>Penomoran Keluarga di Apartemen:</a:t>
            </a:r>
            <a:endParaRPr b="0" i="0" sz="1400" u="none" cap="none" strike="noStrike">
              <a:solidFill>
                <a:srgbClr val="000000"/>
              </a:solidFill>
              <a:latin typeface="Arial"/>
              <a:ea typeface="Arial"/>
              <a:cs typeface="Arial"/>
              <a:sym typeface="Arial"/>
            </a:endParaRPr>
          </a:p>
          <a:p>
            <a:pPr indent="-190500" lvl="0" marL="531813" marR="0" rtl="0" algn="just">
              <a:lnSpc>
                <a:spcPct val="100000"/>
              </a:lnSpc>
              <a:spcBef>
                <a:spcPts val="3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Nomor urut keluarga diberikan </a:t>
            </a:r>
            <a:r>
              <a:rPr b="1" i="0" lang="en-US" sz="1500" u="none" cap="none" strike="noStrike">
                <a:solidFill>
                  <a:schemeClr val="dk1"/>
                </a:solidFill>
                <a:latin typeface="Calibri"/>
                <a:ea typeface="Calibri"/>
                <a:cs typeface="Calibri"/>
                <a:sym typeface="Calibri"/>
              </a:rPr>
              <a:t>untuk setiap keluarga dalam satu unit</a:t>
            </a:r>
            <a:endParaRPr b="0" i="0" sz="1400" u="none" cap="none" strike="noStrike">
              <a:solidFill>
                <a:srgbClr val="000000"/>
              </a:solidFill>
              <a:latin typeface="Arial"/>
              <a:ea typeface="Arial"/>
              <a:cs typeface="Arial"/>
              <a:sym typeface="Arial"/>
            </a:endParaRPr>
          </a:p>
          <a:p>
            <a:pPr indent="-190500" lvl="0" marL="531813" marR="0" rtl="0" algn="just">
              <a:lnSpc>
                <a:spcPct val="100000"/>
              </a:lnSpc>
              <a:spcBef>
                <a:spcPts val="3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Jika satu tower didata oleh </a:t>
            </a:r>
            <a:r>
              <a:rPr b="1" i="0" lang="en-US" sz="1500" u="none" cap="none" strike="noStrike">
                <a:solidFill>
                  <a:schemeClr val="dk1"/>
                </a:solidFill>
                <a:latin typeface="Calibri"/>
                <a:ea typeface="Calibri"/>
                <a:cs typeface="Calibri"/>
                <a:sym typeface="Calibri"/>
              </a:rPr>
              <a:t>lebih dari satu PPL,</a:t>
            </a:r>
            <a:r>
              <a:rPr b="0" i="0" lang="en-US" sz="1500" u="none" cap="none" strike="noStrike">
                <a:solidFill>
                  <a:schemeClr val="dk1"/>
                </a:solidFill>
                <a:latin typeface="Calibri"/>
                <a:ea typeface="Calibri"/>
                <a:cs typeface="Calibri"/>
                <a:sym typeface="Calibri"/>
              </a:rPr>
              <a:t> maka </a:t>
            </a:r>
            <a:r>
              <a:rPr b="1" i="0" lang="en-US" sz="1500" u="none" cap="none" strike="noStrike">
                <a:solidFill>
                  <a:schemeClr val="dk1"/>
                </a:solidFill>
                <a:latin typeface="Calibri"/>
                <a:ea typeface="Calibri"/>
                <a:cs typeface="Calibri"/>
                <a:sym typeface="Calibri"/>
              </a:rPr>
              <a:t>pemberian nomor urut keluarga untuk masing-masing PPL dimulai dari 5001. </a:t>
            </a:r>
            <a:endParaRPr b="0" i="0" sz="1400" u="none" cap="none" strike="noStrike">
              <a:solidFill>
                <a:srgbClr val="000000"/>
              </a:solidFill>
              <a:latin typeface="Arial"/>
              <a:ea typeface="Arial"/>
              <a:cs typeface="Arial"/>
              <a:sym typeface="Arial"/>
            </a:endParaRPr>
          </a:p>
          <a:p>
            <a:pPr indent="-190500" lvl="0" marL="531813" marR="0" rtl="0" algn="just">
              <a:lnSpc>
                <a:spcPct val="100000"/>
              </a:lnSpc>
              <a:spcBef>
                <a:spcPts val="300"/>
              </a:spcBef>
              <a:spcAft>
                <a:spcPts val="0"/>
              </a:spcAft>
              <a:buClr>
                <a:schemeClr val="dk1"/>
              </a:buClr>
              <a:buSzPts val="1500"/>
              <a:buFont typeface="Arial"/>
              <a:buChar char="•"/>
            </a:pPr>
            <a:r>
              <a:rPr b="0" i="0" lang="en-US" sz="1500" u="none" cap="none" strike="noStrike">
                <a:solidFill>
                  <a:schemeClr val="dk1"/>
                </a:solidFill>
                <a:latin typeface="Calibri"/>
                <a:ea typeface="Calibri"/>
                <a:cs typeface="Calibri"/>
                <a:sym typeface="Calibri"/>
              </a:rPr>
              <a:t>PPL perlu menuliskan </a:t>
            </a:r>
            <a:r>
              <a:rPr b="1" i="0" lang="en-US" sz="1500" u="none" cap="none" strike="noStrike">
                <a:solidFill>
                  <a:schemeClr val="dk1"/>
                </a:solidFill>
                <a:latin typeface="Calibri"/>
                <a:ea typeface="Calibri"/>
                <a:cs typeface="Calibri"/>
                <a:sym typeface="Calibri"/>
              </a:rPr>
              <a:t>lokasi pendataan secara lengkap, dimulai dari nama Apartemen, nama Tower, dan lantai </a:t>
            </a:r>
            <a:r>
              <a:rPr b="0" i="0" lang="en-US" sz="1500" u="none" cap="none" strike="noStrike">
                <a:solidFill>
                  <a:schemeClr val="dk1"/>
                </a:solidFill>
                <a:latin typeface="Calibri"/>
                <a:ea typeface="Calibri"/>
                <a:cs typeface="Calibri"/>
                <a:sym typeface="Calibri"/>
              </a:rPr>
              <a:t>yang menjadi wilayah tugasnya</a:t>
            </a:r>
            <a:endParaRPr b="0" i="0" sz="1500" u="none" cap="none" strike="noStrike">
              <a:solidFill>
                <a:schemeClr val="dk1"/>
              </a:solidFill>
              <a:latin typeface="Calibri"/>
              <a:ea typeface="Calibri"/>
              <a:cs typeface="Calibri"/>
              <a:sym typeface="Calibri"/>
            </a:endParaRPr>
          </a:p>
        </p:txBody>
      </p:sp>
      <p:sp>
        <p:nvSpPr>
          <p:cNvPr id="1195" name="Google Shape;1195;p25"/>
          <p:cNvSpPr/>
          <p:nvPr/>
        </p:nvSpPr>
        <p:spPr>
          <a:xfrm>
            <a:off x="7629097" y="1222436"/>
            <a:ext cx="4257974" cy="4938033"/>
          </a:xfrm>
          <a:prstGeom prst="roundRect">
            <a:avLst>
              <a:gd fmla="val 3512" name="adj"/>
            </a:avLst>
          </a:prstGeom>
          <a:noFill/>
          <a:ln cap="flat" cmpd="sng" w="38100">
            <a:solidFill>
              <a:srgbClr val="00A5B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196" name="Google Shape;1196;p25"/>
          <p:cNvSpPr txBox="1"/>
          <p:nvPr/>
        </p:nvSpPr>
        <p:spPr>
          <a:xfrm>
            <a:off x="8144014" y="1050491"/>
            <a:ext cx="3233644" cy="369291"/>
          </a:xfrm>
          <a:prstGeom prst="rect">
            <a:avLst/>
          </a:prstGeom>
          <a:solidFill>
            <a:srgbClr val="F3C567"/>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800"/>
              <a:buFont typeface="Calibri"/>
              <a:buNone/>
            </a:pPr>
            <a:r>
              <a:rPr b="1" i="0" lang="en-US" sz="1800" u="none" cap="none" strike="noStrike">
                <a:solidFill>
                  <a:schemeClr val="dk1"/>
                </a:solidFill>
                <a:latin typeface="Calibri"/>
                <a:ea typeface="Calibri"/>
                <a:cs typeface="Calibri"/>
                <a:sym typeface="Calibri"/>
              </a:rPr>
              <a:t>R111: Nomor Urut Keluarga</a:t>
            </a:r>
            <a:endParaRPr b="0" i="0" sz="1800" u="none" cap="none" strike="noStrike">
              <a:solidFill>
                <a:schemeClr val="dk1"/>
              </a:solidFill>
              <a:latin typeface="Calibri"/>
              <a:ea typeface="Calibri"/>
              <a:cs typeface="Calibri"/>
              <a:sym typeface="Calibri"/>
            </a:endParaRPr>
          </a:p>
        </p:txBody>
      </p:sp>
      <p:pic>
        <p:nvPicPr>
          <p:cNvPr id="1197" name="Google Shape;1197;p25"/>
          <p:cNvPicPr preferRelativeResize="0"/>
          <p:nvPr/>
        </p:nvPicPr>
        <p:blipFill rotWithShape="1">
          <a:blip r:embed="rId3">
            <a:alphaModFix/>
          </a:blip>
          <a:srcRect b="0" l="0" r="0" t="0"/>
          <a:stretch/>
        </p:blipFill>
        <p:spPr>
          <a:xfrm>
            <a:off x="326121" y="1148815"/>
            <a:ext cx="6997298" cy="2245914"/>
          </a:xfrm>
          <a:prstGeom prst="rect">
            <a:avLst/>
          </a:prstGeom>
          <a:noFill/>
          <a:ln>
            <a:noFill/>
          </a:ln>
          <a:effectLst>
            <a:outerShdw blurRad="292100" rotWithShape="0" algn="tl" dir="2700000" dist="139700">
              <a:srgbClr val="333333">
                <a:alpha val="63921"/>
              </a:srgbClr>
            </a:outerShdw>
          </a:effectLst>
        </p:spPr>
      </p:pic>
      <p:grpSp>
        <p:nvGrpSpPr>
          <p:cNvPr id="1198" name="Google Shape;1198;p25"/>
          <p:cNvGrpSpPr/>
          <p:nvPr/>
        </p:nvGrpSpPr>
        <p:grpSpPr>
          <a:xfrm>
            <a:off x="7543216" y="2712935"/>
            <a:ext cx="267428" cy="265094"/>
            <a:chOff x="3637280" y="3931920"/>
            <a:chExt cx="532813" cy="321940"/>
          </a:xfrm>
        </p:grpSpPr>
        <p:sp>
          <p:nvSpPr>
            <p:cNvPr id="1199" name="Google Shape;1199;p25"/>
            <p:cNvSpPr/>
            <p:nvPr/>
          </p:nvSpPr>
          <p:spPr>
            <a:xfrm>
              <a:off x="3637280"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200" name="Google Shape;1200;p25"/>
            <p:cNvSpPr/>
            <p:nvPr/>
          </p:nvSpPr>
          <p:spPr>
            <a:xfrm>
              <a:off x="3848153" y="3931920"/>
              <a:ext cx="321940" cy="321940"/>
            </a:xfrm>
            <a:prstGeom prst="chevron">
              <a:avLst>
                <a:gd fmla="val 50000"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g15ab42db8b9_1_1"/>
          <p:cNvSpPr/>
          <p:nvPr/>
        </p:nvSpPr>
        <p:spPr>
          <a:xfrm>
            <a:off x="10335490" y="6526384"/>
            <a:ext cx="1856400" cy="331500"/>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7" name="Google Shape;1207;g15ab42db8b9_1_1"/>
          <p:cNvSpPr/>
          <p:nvPr/>
        </p:nvSpPr>
        <p:spPr>
          <a:xfrm>
            <a:off x="4618299" y="130088"/>
            <a:ext cx="7573800" cy="441000"/>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8" name="Google Shape;1208;g15ab42db8b9_1_1"/>
          <p:cNvSpPr txBox="1"/>
          <p:nvPr>
            <p:ph idx="12" type="sldNum"/>
          </p:nvPr>
        </p:nvSpPr>
        <p:spPr>
          <a:xfrm>
            <a:off x="11563927" y="6492875"/>
            <a:ext cx="427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209" name="Google Shape;1209;g15ab42db8b9_1_1"/>
          <p:cNvGrpSpPr/>
          <p:nvPr/>
        </p:nvGrpSpPr>
        <p:grpSpPr>
          <a:xfrm>
            <a:off x="-659757" y="95126"/>
            <a:ext cx="437400" cy="3187756"/>
            <a:chOff x="-659757" y="95126"/>
            <a:chExt cx="437400" cy="3187756"/>
          </a:xfrm>
        </p:grpSpPr>
        <p:sp>
          <p:nvSpPr>
            <p:cNvPr id="1210" name="Google Shape;1210;g15ab42db8b9_1_1"/>
            <p:cNvSpPr/>
            <p:nvPr/>
          </p:nvSpPr>
          <p:spPr>
            <a:xfrm>
              <a:off x="-659757" y="95126"/>
              <a:ext cx="437400" cy="437400"/>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1" name="Google Shape;1211;g15ab42db8b9_1_1"/>
            <p:cNvSpPr/>
            <p:nvPr/>
          </p:nvSpPr>
          <p:spPr>
            <a:xfrm>
              <a:off x="-659757" y="785127"/>
              <a:ext cx="437400" cy="437400"/>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2" name="Google Shape;1212;g15ab42db8b9_1_1"/>
            <p:cNvSpPr/>
            <p:nvPr/>
          </p:nvSpPr>
          <p:spPr>
            <a:xfrm>
              <a:off x="-659757" y="1471912"/>
              <a:ext cx="437400" cy="437400"/>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3" name="Google Shape;1213;g15ab42db8b9_1_1"/>
            <p:cNvSpPr/>
            <p:nvPr/>
          </p:nvSpPr>
          <p:spPr>
            <a:xfrm>
              <a:off x="-659757" y="2158697"/>
              <a:ext cx="437400" cy="437400"/>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4" name="Google Shape;1214;g15ab42db8b9_1_1"/>
            <p:cNvSpPr/>
            <p:nvPr/>
          </p:nvSpPr>
          <p:spPr>
            <a:xfrm>
              <a:off x="-659757" y="2845482"/>
              <a:ext cx="437400" cy="437400"/>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215" name="Google Shape;1215;g15ab42db8b9_1_1"/>
          <p:cNvSpPr/>
          <p:nvPr/>
        </p:nvSpPr>
        <p:spPr>
          <a:xfrm>
            <a:off x="-11575" y="6526384"/>
            <a:ext cx="10347000" cy="331500"/>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6" name="Google Shape;1216;g15ab42db8b9_1_1"/>
          <p:cNvSpPr/>
          <p:nvPr/>
        </p:nvSpPr>
        <p:spPr>
          <a:xfrm>
            <a:off x="-11576" y="-49066"/>
            <a:ext cx="6106764" cy="925309"/>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7" name="Google Shape;1217;g15ab42db8b9_1_1"/>
          <p:cNvSpPr txBox="1"/>
          <p:nvPr/>
        </p:nvSpPr>
        <p:spPr>
          <a:xfrm>
            <a:off x="140178" y="39235"/>
            <a:ext cx="5785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Libre Franklin Medium"/>
                <a:ea typeface="Libre Franklin Medium"/>
                <a:cs typeface="Libre Franklin Medium"/>
                <a:sym typeface="Libre Franklin Medium"/>
              </a:rPr>
              <a:t>PERTANYAAN 112</a:t>
            </a:r>
            <a:endParaRPr b="0" i="0" sz="1400" u="none" cap="none" strike="noStrike">
              <a:solidFill>
                <a:srgbClr val="000000"/>
              </a:solidFill>
              <a:latin typeface="Arial"/>
              <a:ea typeface="Arial"/>
              <a:cs typeface="Arial"/>
              <a:sym typeface="Arial"/>
            </a:endParaRPr>
          </a:p>
        </p:txBody>
      </p:sp>
      <p:sp>
        <p:nvSpPr>
          <p:cNvPr id="1218" name="Google Shape;1218;g15ab42db8b9_1_1"/>
          <p:cNvSpPr txBox="1"/>
          <p:nvPr/>
        </p:nvSpPr>
        <p:spPr>
          <a:xfrm>
            <a:off x="450375" y="3661111"/>
            <a:ext cx="3621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R112: ID Landmark Wilkerstat</a:t>
            </a:r>
            <a:endParaRPr b="0" i="0" sz="1800" u="none" cap="none" strike="noStrike">
              <a:solidFill>
                <a:schemeClr val="lt1"/>
              </a:solidFill>
              <a:latin typeface="Calibri"/>
              <a:ea typeface="Calibri"/>
              <a:cs typeface="Calibri"/>
              <a:sym typeface="Calibri"/>
            </a:endParaRPr>
          </a:p>
        </p:txBody>
      </p:sp>
      <p:sp>
        <p:nvSpPr>
          <p:cNvPr id="1219" name="Google Shape;1219;g15ab42db8b9_1_1"/>
          <p:cNvSpPr/>
          <p:nvPr/>
        </p:nvSpPr>
        <p:spPr>
          <a:xfrm>
            <a:off x="1059975" y="1104650"/>
            <a:ext cx="9755700" cy="365100"/>
          </a:xfrm>
          <a:prstGeom prst="rect">
            <a:avLst/>
          </a:prstGeom>
          <a:noFill/>
          <a:ln>
            <a:noFill/>
          </a:ln>
        </p:spPr>
        <p:txBody>
          <a:bodyPr anchorCtr="0" anchor="t" bIns="45700" lIns="91425" spcFirstLastPara="1" rIns="91425" wrap="square" tIns="45700">
            <a:noAutofit/>
          </a:bodyPr>
          <a:lstStyle/>
          <a:p>
            <a:pPr indent="0" lvl="0" marL="0" marR="0" rtl="0" algn="just">
              <a:lnSpc>
                <a:spcPct val="115000"/>
              </a:lnSpc>
              <a:spcBef>
                <a:spcPts val="0"/>
              </a:spcBef>
              <a:spcAft>
                <a:spcPts val="0"/>
              </a:spcAft>
              <a:buClr>
                <a:srgbClr val="000000"/>
              </a:buClr>
              <a:buSzPts val="1500"/>
              <a:buFont typeface="Arial"/>
              <a:buNone/>
            </a:pPr>
            <a:r>
              <a:rPr b="0" i="0" lang="en-US" sz="1500" u="none" cap="none" strike="noStrike">
                <a:solidFill>
                  <a:schemeClr val="dk1"/>
                </a:solidFill>
                <a:latin typeface="Calibri"/>
                <a:ea typeface="Calibri"/>
                <a:cs typeface="Calibri"/>
                <a:sym typeface="Calibri"/>
              </a:rPr>
              <a:t>MATRIKS GEOTAGGING KUESIONER REGSOSEK22-XK untuk setiap kelompok/penduduk beserta status kesejahteraan:</a:t>
            </a:r>
            <a:endParaRPr b="1" i="0" sz="1500" u="none" cap="none" strike="noStrike">
              <a:solidFill>
                <a:schemeClr val="dk1"/>
              </a:solidFill>
              <a:latin typeface="Arial"/>
              <a:ea typeface="Arial"/>
              <a:cs typeface="Arial"/>
              <a:sym typeface="Arial"/>
            </a:endParaRPr>
          </a:p>
        </p:txBody>
      </p:sp>
      <p:graphicFrame>
        <p:nvGraphicFramePr>
          <p:cNvPr id="1220" name="Google Shape;1220;g15ab42db8b9_1_1"/>
          <p:cNvGraphicFramePr/>
          <p:nvPr/>
        </p:nvGraphicFramePr>
        <p:xfrm>
          <a:off x="1623025" y="1469550"/>
          <a:ext cx="3000000" cy="3000000"/>
        </p:xfrm>
        <a:graphic>
          <a:graphicData uri="http://schemas.openxmlformats.org/drawingml/2006/table">
            <a:tbl>
              <a:tblPr>
                <a:noFill/>
                <a:tableStyleId>{0CBA8A51-DB71-4311-A1EC-707C612E9201}</a:tableStyleId>
              </a:tblPr>
              <a:tblGrid>
                <a:gridCol w="752475"/>
                <a:gridCol w="3238500"/>
                <a:gridCol w="2066925"/>
                <a:gridCol w="2667000"/>
              </a:tblGrid>
              <a:tr h="5238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Calibri"/>
                          <a:ea typeface="Calibri"/>
                          <a:cs typeface="Calibri"/>
                          <a:sym typeface="Calibri"/>
                        </a:rPr>
                        <a:t>Kode</a:t>
                      </a:r>
                      <a:endParaRPr b="1" sz="1400" u="none" cap="none" strike="noStrike">
                        <a:solidFill>
                          <a:schemeClr val="dk1"/>
                        </a:solidFill>
                        <a:latin typeface="Calibri"/>
                        <a:ea typeface="Calibri"/>
                        <a:cs typeface="Calibri"/>
                        <a:sym typeface="Calibri"/>
                      </a:endParaRPr>
                    </a:p>
                  </a:txBody>
                  <a:tcPr marT="91425" marB="91425" marR="91425" marL="91425">
                    <a:solidFill>
                      <a:schemeClr val="accent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Calibri"/>
                          <a:ea typeface="Calibri"/>
                          <a:cs typeface="Calibri"/>
                          <a:sym typeface="Calibri"/>
                        </a:rPr>
                        <a:t>Kelompok Keluarga/Penduduk</a:t>
                      </a:r>
                      <a:endParaRPr b="1" sz="1400" u="none" cap="none" strike="noStrike">
                        <a:solidFill>
                          <a:schemeClr val="dk1"/>
                        </a:solidFill>
                        <a:latin typeface="Calibri"/>
                        <a:ea typeface="Calibri"/>
                        <a:cs typeface="Calibri"/>
                        <a:sym typeface="Calibri"/>
                      </a:endParaRPr>
                    </a:p>
                  </a:txBody>
                  <a:tcPr marT="91425" marB="91425" marR="91425" marL="91425">
                    <a:solidFill>
                      <a:schemeClr val="accent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Calibri"/>
                          <a:ea typeface="Calibri"/>
                          <a:cs typeface="Calibri"/>
                          <a:sym typeface="Calibri"/>
                        </a:rPr>
                        <a:t>Geotagging</a:t>
                      </a:r>
                      <a:endParaRPr b="1" sz="1400" u="none" cap="none" strike="noStrike">
                        <a:solidFill>
                          <a:schemeClr val="dk1"/>
                        </a:solidFill>
                        <a:latin typeface="Calibri"/>
                        <a:ea typeface="Calibri"/>
                        <a:cs typeface="Calibri"/>
                        <a:sym typeface="Calibri"/>
                      </a:endParaRPr>
                    </a:p>
                  </a:txBody>
                  <a:tcPr marT="91425" marB="91425" marR="91425" marL="91425">
                    <a:solidFill>
                      <a:schemeClr val="accent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Calibri"/>
                          <a:ea typeface="Calibri"/>
                          <a:cs typeface="Calibri"/>
                          <a:sym typeface="Calibri"/>
                        </a:rPr>
                        <a:t>Geotagging + Foto</a:t>
                      </a:r>
                      <a:endParaRPr b="1" sz="1400" u="none" cap="none" strike="noStrike">
                        <a:solidFill>
                          <a:schemeClr val="dk1"/>
                        </a:solidFill>
                        <a:latin typeface="Calibri"/>
                        <a:ea typeface="Calibri"/>
                        <a:cs typeface="Calibri"/>
                        <a:sym typeface="Calibri"/>
                      </a:endParaRPr>
                    </a:p>
                  </a:txBody>
                  <a:tcPr marT="91425" marB="91425" marR="91425" marL="91425">
                    <a:solidFill>
                      <a:schemeClr val="accent4"/>
                    </a:solidFill>
                  </a:tcPr>
                </a:tc>
              </a:tr>
              <a:tr h="371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01</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Apartemen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3. Tidak Miskin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02</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Barak Militer</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3. Tidak Miskin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03</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Pesantren/sejenis</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3. Tidak Miskin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04</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Panti Asuhan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3. Tidak Miskin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05</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Rumah Sakit Jiwa</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3.Tidak Miskin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06</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Pengungsi</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2.Miskin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07</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Penghuni Lapas</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3.Tidak Miskin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08</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Awak kapal</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3.Tidak Miskin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09</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Penghuni Perahu</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2.Miskin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10</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Tunawisma</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2.Miskin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11</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Lainnya</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solidFill>
                            <a:schemeClr val="lt1"/>
                          </a:solidFill>
                          <a:latin typeface="Calibri"/>
                          <a:ea typeface="Calibri"/>
                          <a:cs typeface="Calibri"/>
                          <a:sym typeface="Calibri"/>
                        </a:rPr>
                        <a:t>2.Miskin</a:t>
                      </a:r>
                      <a:endParaRPr b="1" sz="1400" u="none" cap="none" strike="noStrike">
                        <a:solidFill>
                          <a:schemeClr val="lt1"/>
                        </a:solidFill>
                        <a:latin typeface="Calibri"/>
                        <a:ea typeface="Calibri"/>
                        <a:cs typeface="Calibri"/>
                        <a:sym typeface="Calibri"/>
                      </a:endParaRPr>
                    </a:p>
                  </a:txBody>
                  <a:tcPr marT="91425" marB="91425" marR="91425" marL="91425">
                    <a:solidFill>
                      <a:srgbClr val="00B7CC"/>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1000"/>
                                        <p:tgtEl>
                                          <p:spTgt spid="1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grpSp>
        <p:nvGrpSpPr>
          <p:cNvPr id="1225" name="Google Shape;1225;p26"/>
          <p:cNvGrpSpPr/>
          <p:nvPr/>
        </p:nvGrpSpPr>
        <p:grpSpPr>
          <a:xfrm>
            <a:off x="4546500" y="3457098"/>
            <a:ext cx="4665739" cy="2695798"/>
            <a:chOff x="320437" y="4758384"/>
            <a:chExt cx="7712215" cy="3110342"/>
          </a:xfrm>
        </p:grpSpPr>
        <p:sp>
          <p:nvSpPr>
            <p:cNvPr id="1226" name="Google Shape;1226;p26"/>
            <p:cNvSpPr/>
            <p:nvPr/>
          </p:nvSpPr>
          <p:spPr>
            <a:xfrm>
              <a:off x="320437" y="4790982"/>
              <a:ext cx="7712215" cy="3077744"/>
            </a:xfrm>
            <a:prstGeom prst="roundRect">
              <a:avLst>
                <a:gd fmla="val 6623"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27" name="Google Shape;1227;p26"/>
            <p:cNvSpPr/>
            <p:nvPr/>
          </p:nvSpPr>
          <p:spPr>
            <a:xfrm>
              <a:off x="320437" y="4758384"/>
              <a:ext cx="7712215" cy="393089"/>
            </a:xfrm>
            <a:prstGeom prst="rect">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1228" name="Google Shape;1228;p26"/>
            <p:cNvGrpSpPr/>
            <p:nvPr/>
          </p:nvGrpSpPr>
          <p:grpSpPr>
            <a:xfrm>
              <a:off x="6772010" y="4888167"/>
              <a:ext cx="990850" cy="137252"/>
              <a:chOff x="3780715" y="2936782"/>
              <a:chExt cx="990850" cy="137252"/>
            </a:xfrm>
          </p:grpSpPr>
          <p:sp>
            <p:nvSpPr>
              <p:cNvPr id="1229" name="Google Shape;1229;p26"/>
              <p:cNvSpPr/>
              <p:nvPr/>
            </p:nvSpPr>
            <p:spPr>
              <a:xfrm>
                <a:off x="3780715" y="2936782"/>
                <a:ext cx="190727" cy="137252"/>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30" name="Google Shape;1230;p26"/>
              <p:cNvSpPr/>
              <p:nvPr/>
            </p:nvSpPr>
            <p:spPr>
              <a:xfrm>
                <a:off x="4180776" y="2936782"/>
                <a:ext cx="190727" cy="137252"/>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31" name="Google Shape;1231;p26"/>
              <p:cNvSpPr/>
              <p:nvPr/>
            </p:nvSpPr>
            <p:spPr>
              <a:xfrm>
                <a:off x="4580838" y="2936782"/>
                <a:ext cx="190727" cy="137252"/>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sp>
        <p:nvSpPr>
          <p:cNvPr id="1232" name="Google Shape;1232;p26"/>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3" name="Google Shape;1233;p26"/>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4" name="Google Shape;1234;p2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235" name="Google Shape;1235;p26"/>
          <p:cNvGrpSpPr/>
          <p:nvPr/>
        </p:nvGrpSpPr>
        <p:grpSpPr>
          <a:xfrm>
            <a:off x="-659757" y="95126"/>
            <a:ext cx="437309" cy="3187665"/>
            <a:chOff x="-659757" y="95126"/>
            <a:chExt cx="437309" cy="3187665"/>
          </a:xfrm>
        </p:grpSpPr>
        <p:sp>
          <p:nvSpPr>
            <p:cNvPr id="1236" name="Google Shape;1236;p26"/>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7" name="Google Shape;1237;p26"/>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8" name="Google Shape;1238;p26"/>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9" name="Google Shape;1239;p26"/>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0" name="Google Shape;1240;p26"/>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241" name="Google Shape;1241;p26"/>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2" name="Google Shape;1242;p26"/>
          <p:cNvSpPr/>
          <p:nvPr/>
        </p:nvSpPr>
        <p:spPr>
          <a:xfrm>
            <a:off x="-11576" y="-49066"/>
            <a:ext cx="6107576"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3" name="Google Shape;1243;p26"/>
          <p:cNvSpPr txBox="1"/>
          <p:nvPr/>
        </p:nvSpPr>
        <p:spPr>
          <a:xfrm>
            <a:off x="133347" y="55041"/>
            <a:ext cx="5842882"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Libre Franklin Medium"/>
                <a:ea typeface="Libre Franklin Medium"/>
                <a:cs typeface="Libre Franklin Medium"/>
                <a:sym typeface="Libre Franklin Medium"/>
              </a:rPr>
              <a:t>PERTANYAAN 201-202</a:t>
            </a:r>
            <a:endParaRPr b="0" i="0" sz="3800" u="none" cap="none" strike="noStrike">
              <a:solidFill>
                <a:srgbClr val="000000"/>
              </a:solidFill>
              <a:latin typeface="Arial"/>
              <a:ea typeface="Arial"/>
              <a:cs typeface="Arial"/>
              <a:sym typeface="Arial"/>
            </a:endParaRPr>
          </a:p>
        </p:txBody>
      </p:sp>
      <p:sp>
        <p:nvSpPr>
          <p:cNvPr id="1244" name="Google Shape;1244;p26"/>
          <p:cNvSpPr/>
          <p:nvPr/>
        </p:nvSpPr>
        <p:spPr>
          <a:xfrm>
            <a:off x="955641" y="3845471"/>
            <a:ext cx="2977974" cy="205614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Setelah selesai mendata dalam satu lokasi di mana keluarga didata, PPL wajib menuliskan </a:t>
            </a:r>
            <a:r>
              <a:rPr b="1" i="0" lang="en-US" sz="1600" u="none" cap="none" strike="noStrike">
                <a:solidFill>
                  <a:schemeClr val="dk1"/>
                </a:solidFill>
                <a:latin typeface="Calibri"/>
                <a:ea typeface="Calibri"/>
                <a:cs typeface="Calibri"/>
                <a:sym typeface="Calibri"/>
              </a:rPr>
              <a:t>tanggal, bulan, dan tahun pendataan</a:t>
            </a:r>
            <a:r>
              <a:rPr b="0" i="0" lang="en-US" sz="1600" u="none" cap="none" strike="noStrike">
                <a:solidFill>
                  <a:schemeClr val="dk1"/>
                </a:solidFill>
                <a:latin typeface="Calibri"/>
                <a:ea typeface="Calibri"/>
                <a:cs typeface="Calibri"/>
                <a:sym typeface="Calibri"/>
              </a:rPr>
              <a:t>, </a:t>
            </a:r>
            <a:r>
              <a:rPr b="1" i="0" lang="en-US" sz="1600" u="none" cap="none" strike="noStrike">
                <a:solidFill>
                  <a:schemeClr val="dk1"/>
                </a:solidFill>
                <a:latin typeface="Calibri"/>
                <a:ea typeface="Calibri"/>
                <a:cs typeface="Calibri"/>
                <a:sym typeface="Calibri"/>
              </a:rPr>
              <a:t>nama PPL, dan tanda tangan </a:t>
            </a:r>
            <a:r>
              <a:rPr b="0" i="0" lang="en-US" sz="1600" u="none" cap="none" strike="noStrike">
                <a:solidFill>
                  <a:schemeClr val="dk1"/>
                </a:solidFill>
                <a:latin typeface="Calibri"/>
                <a:ea typeface="Calibri"/>
                <a:cs typeface="Calibri"/>
                <a:sym typeface="Calibri"/>
              </a:rPr>
              <a:t>sebagai tanda pertanggungjawaban.</a:t>
            </a:r>
            <a:endParaRPr b="0" i="0" sz="1600" u="none" cap="none" strike="noStrike">
              <a:solidFill>
                <a:schemeClr val="dk1"/>
              </a:solidFill>
              <a:latin typeface="Arial"/>
              <a:ea typeface="Arial"/>
              <a:cs typeface="Arial"/>
              <a:sym typeface="Arial"/>
            </a:endParaRPr>
          </a:p>
        </p:txBody>
      </p:sp>
      <p:sp>
        <p:nvSpPr>
          <p:cNvPr id="1245" name="Google Shape;1245;p26"/>
          <p:cNvSpPr/>
          <p:nvPr/>
        </p:nvSpPr>
        <p:spPr>
          <a:xfrm>
            <a:off x="709228" y="3457099"/>
            <a:ext cx="3525395" cy="2695797"/>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46" name="Google Shape;1246;p26"/>
          <p:cNvSpPr txBox="1"/>
          <p:nvPr/>
        </p:nvSpPr>
        <p:spPr>
          <a:xfrm>
            <a:off x="1110012" y="3200758"/>
            <a:ext cx="2520296" cy="48778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15000"/>
              </a:lnSpc>
              <a:spcBef>
                <a:spcPts val="300"/>
              </a:spcBef>
              <a:spcAft>
                <a:spcPts val="300"/>
              </a:spcAft>
              <a:buClr>
                <a:srgbClr val="000000"/>
              </a:buClr>
              <a:buSzPts val="1800"/>
              <a:buFont typeface="Arial"/>
              <a:buNone/>
            </a:pPr>
            <a:r>
              <a:rPr b="1" i="1" lang="en-US" sz="1800" u="none" cap="none" strike="noStrike">
                <a:solidFill>
                  <a:srgbClr val="C00000"/>
                </a:solidFill>
                <a:latin typeface="Calibri"/>
                <a:ea typeface="Calibri"/>
                <a:cs typeface="Calibri"/>
                <a:sym typeface="Calibri"/>
              </a:rPr>
              <a:t>Pertanyaan 201 - 202</a:t>
            </a:r>
            <a:endParaRPr b="0" i="1" sz="1800" u="none" cap="none" strike="noStrike">
              <a:solidFill>
                <a:srgbClr val="C00000"/>
              </a:solidFill>
              <a:latin typeface="Arial"/>
              <a:ea typeface="Arial"/>
              <a:cs typeface="Arial"/>
              <a:sym typeface="Arial"/>
            </a:endParaRPr>
          </a:p>
        </p:txBody>
      </p:sp>
      <p:sp>
        <p:nvSpPr>
          <p:cNvPr id="1247" name="Google Shape;1247;p26"/>
          <p:cNvSpPr/>
          <p:nvPr/>
        </p:nvSpPr>
        <p:spPr>
          <a:xfrm>
            <a:off x="1110012" y="3393080"/>
            <a:ext cx="128037" cy="128037"/>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48" name="Google Shape;1248;p26"/>
          <p:cNvSpPr/>
          <p:nvPr/>
        </p:nvSpPr>
        <p:spPr>
          <a:xfrm>
            <a:off x="3630308" y="3393080"/>
            <a:ext cx="128037" cy="128037"/>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49" name="Google Shape;1249;p26"/>
          <p:cNvSpPr/>
          <p:nvPr/>
        </p:nvSpPr>
        <p:spPr>
          <a:xfrm>
            <a:off x="4636797" y="3428313"/>
            <a:ext cx="4243255"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Penulisan kode petugas</a:t>
            </a:r>
            <a:endParaRPr b="0" i="0" sz="1600" u="none" cap="none" strike="noStrike">
              <a:solidFill>
                <a:schemeClr val="lt1"/>
              </a:solidFill>
              <a:latin typeface="Calibri"/>
              <a:ea typeface="Calibri"/>
              <a:cs typeface="Calibri"/>
              <a:sym typeface="Calibri"/>
            </a:endParaRPr>
          </a:p>
          <a:p>
            <a:pPr indent="-285750" lvl="0" marL="285750" marR="0" rtl="0" algn="l">
              <a:lnSpc>
                <a:spcPct val="100000"/>
              </a:lnSpc>
              <a:spcBef>
                <a:spcPts val="1200"/>
              </a:spcBef>
              <a:spcAft>
                <a:spcPts val="0"/>
              </a:spcAft>
              <a:buClr>
                <a:schemeClr val="dk1"/>
              </a:buClr>
              <a:buSzPts val="1400"/>
              <a:buFont typeface="Noto Sans Symbols"/>
              <a:buChar char="❖"/>
            </a:pPr>
            <a:r>
              <a:rPr b="0" i="1" lang="en-US" sz="1400" u="none" cap="none" strike="noStrike">
                <a:solidFill>
                  <a:schemeClr val="dk1"/>
                </a:solidFill>
                <a:latin typeface="Calibri"/>
                <a:ea typeface="Calibri"/>
                <a:cs typeface="Calibri"/>
                <a:sym typeface="Calibri"/>
              </a:rPr>
              <a:t>Kode PPL disediakan </a:t>
            </a:r>
            <a:r>
              <a:rPr b="1" i="1" lang="en-US" sz="1400" u="none" cap="none" strike="noStrike">
                <a:solidFill>
                  <a:schemeClr val="dk1"/>
                </a:solidFill>
                <a:latin typeface="Calibri"/>
                <a:ea typeface="Calibri"/>
                <a:cs typeface="Calibri"/>
                <a:sym typeface="Calibri"/>
              </a:rPr>
              <a:t>5 kotak</a:t>
            </a:r>
            <a:endParaRPr b="1" i="1" sz="1400" u="none" cap="none" strike="noStrike">
              <a:solidFill>
                <a:schemeClr val="dk1"/>
              </a:solidFill>
              <a:latin typeface="Noto Sans Symbols"/>
              <a:ea typeface="Noto Sans Symbols"/>
              <a:cs typeface="Noto Sans Symbols"/>
              <a:sym typeface="Noto Sans Symbols"/>
            </a:endParaRPr>
          </a:p>
          <a:p>
            <a:pPr indent="-285750" lvl="0" marL="285750" marR="0" rtl="0" algn="just">
              <a:lnSpc>
                <a:spcPct val="100000"/>
              </a:lnSpc>
              <a:spcBef>
                <a:spcPts val="0"/>
              </a:spcBef>
              <a:spcAft>
                <a:spcPts val="0"/>
              </a:spcAft>
              <a:buClr>
                <a:schemeClr val="dk1"/>
              </a:buClr>
              <a:buSzPts val="1400"/>
              <a:buFont typeface="Noto Sans Symbols"/>
              <a:buChar char="❖"/>
            </a:pPr>
            <a:r>
              <a:rPr b="0" i="1" lang="en-US" sz="1400" u="none" cap="none" strike="noStrike">
                <a:solidFill>
                  <a:schemeClr val="dk1"/>
                </a:solidFill>
                <a:latin typeface="Calibri"/>
                <a:ea typeface="Calibri"/>
                <a:cs typeface="Calibri"/>
                <a:sym typeface="Calibri"/>
              </a:rPr>
              <a:t>Dua digit pertama: </a:t>
            </a:r>
            <a:r>
              <a:rPr b="1" i="1" lang="en-US" sz="1400" u="none" cap="none" strike="noStrike">
                <a:solidFill>
                  <a:schemeClr val="dk1"/>
                </a:solidFill>
                <a:latin typeface="Calibri"/>
                <a:ea typeface="Calibri"/>
                <a:cs typeface="Calibri"/>
                <a:sym typeface="Calibri"/>
              </a:rPr>
              <a:t>nomor urut Koseka</a:t>
            </a:r>
            <a:r>
              <a:rPr b="0" i="1" lang="en-US" sz="1400" u="none" cap="none" strike="noStrike">
                <a:solidFill>
                  <a:schemeClr val="dk1"/>
                </a:solidFill>
                <a:latin typeface="Calibri"/>
                <a:ea typeface="Calibri"/>
                <a:cs typeface="Calibri"/>
                <a:sym typeface="Calibri"/>
              </a:rPr>
              <a:t> di kabupaten/kota</a:t>
            </a:r>
            <a:endParaRPr b="0" i="1" sz="1400" u="none" cap="none" strike="noStrike">
              <a:solidFill>
                <a:schemeClr val="dk1"/>
              </a:solidFill>
              <a:latin typeface="Noto Sans Symbols"/>
              <a:ea typeface="Noto Sans Symbols"/>
              <a:cs typeface="Noto Sans Symbols"/>
              <a:sym typeface="Noto Sans Symbols"/>
            </a:endParaRPr>
          </a:p>
          <a:p>
            <a:pPr indent="-285750" lvl="0" marL="285750" marR="0" rtl="0" algn="just">
              <a:lnSpc>
                <a:spcPct val="100000"/>
              </a:lnSpc>
              <a:spcBef>
                <a:spcPts val="0"/>
              </a:spcBef>
              <a:spcAft>
                <a:spcPts val="0"/>
              </a:spcAft>
              <a:buClr>
                <a:schemeClr val="dk1"/>
              </a:buClr>
              <a:buSzPts val="1400"/>
              <a:buFont typeface="Noto Sans Symbols"/>
              <a:buChar char="❖"/>
            </a:pPr>
            <a:r>
              <a:rPr b="0" i="1" lang="en-US" sz="1400" u="none" cap="none" strike="noStrike">
                <a:solidFill>
                  <a:schemeClr val="dk1"/>
                </a:solidFill>
                <a:latin typeface="Calibri"/>
                <a:ea typeface="Calibri"/>
                <a:cs typeface="Calibri"/>
                <a:sym typeface="Calibri"/>
              </a:rPr>
              <a:t>Dua digit berikutnya adalah </a:t>
            </a:r>
            <a:r>
              <a:rPr b="1" i="1" lang="en-US" sz="1400" u="none" cap="none" strike="noStrike">
                <a:solidFill>
                  <a:schemeClr val="dk1"/>
                </a:solidFill>
                <a:latin typeface="Calibri"/>
                <a:ea typeface="Calibri"/>
                <a:cs typeface="Calibri"/>
                <a:sym typeface="Calibri"/>
              </a:rPr>
              <a:t>nomor urut PML </a:t>
            </a:r>
            <a:r>
              <a:rPr b="0" i="1" lang="en-US" sz="1400" u="none" cap="none" strike="noStrike">
                <a:solidFill>
                  <a:schemeClr val="dk1"/>
                </a:solidFill>
                <a:latin typeface="Calibri"/>
                <a:ea typeface="Calibri"/>
                <a:cs typeface="Calibri"/>
                <a:sym typeface="Calibri"/>
              </a:rPr>
              <a:t>dalam satu Koseka</a:t>
            </a:r>
            <a:endParaRPr b="0" i="1" sz="1400" u="none" cap="none" strike="noStrike">
              <a:solidFill>
                <a:schemeClr val="dk1"/>
              </a:solidFill>
              <a:latin typeface="Noto Sans Symbols"/>
              <a:ea typeface="Noto Sans Symbols"/>
              <a:cs typeface="Noto Sans Symbols"/>
              <a:sym typeface="Noto Sans Symbols"/>
            </a:endParaRPr>
          </a:p>
          <a:p>
            <a:pPr indent="-285750" lvl="0" marL="285750" marR="0" rtl="0" algn="just">
              <a:lnSpc>
                <a:spcPct val="100000"/>
              </a:lnSpc>
              <a:spcBef>
                <a:spcPts val="0"/>
              </a:spcBef>
              <a:spcAft>
                <a:spcPts val="0"/>
              </a:spcAft>
              <a:buClr>
                <a:schemeClr val="dk1"/>
              </a:buClr>
              <a:buSzPts val="1400"/>
              <a:buFont typeface="Noto Sans Symbols"/>
              <a:buChar char="❖"/>
            </a:pPr>
            <a:r>
              <a:rPr b="0" i="1" lang="en-US" sz="1400" u="none" cap="none" strike="noStrike">
                <a:solidFill>
                  <a:schemeClr val="dk1"/>
                </a:solidFill>
                <a:latin typeface="Calibri"/>
                <a:ea typeface="Calibri"/>
                <a:cs typeface="Calibri"/>
                <a:sym typeface="Calibri"/>
              </a:rPr>
              <a:t>Satu digit terakhir adalah </a:t>
            </a:r>
            <a:r>
              <a:rPr b="1" i="1" lang="en-US" sz="1400" u="none" cap="none" strike="noStrike">
                <a:solidFill>
                  <a:schemeClr val="dk1"/>
                </a:solidFill>
                <a:latin typeface="Calibri"/>
                <a:ea typeface="Calibri"/>
                <a:cs typeface="Calibri"/>
                <a:sym typeface="Calibri"/>
              </a:rPr>
              <a:t>nomor urut PPL </a:t>
            </a:r>
            <a:r>
              <a:rPr b="0" i="1" lang="en-US" sz="1400" u="none" cap="none" strike="noStrike">
                <a:solidFill>
                  <a:schemeClr val="dk1"/>
                </a:solidFill>
                <a:latin typeface="Calibri"/>
                <a:ea typeface="Calibri"/>
                <a:cs typeface="Calibri"/>
                <a:sym typeface="Calibri"/>
              </a:rPr>
              <a:t>dalam satu PML:</a:t>
            </a:r>
            <a:endParaRPr b="0" i="1" sz="1400" u="none" cap="none" strike="noStrike">
              <a:solidFill>
                <a:schemeClr val="dk1"/>
              </a:solidFill>
              <a:latin typeface="Noto Sans Symbols"/>
              <a:ea typeface="Noto Sans Symbols"/>
              <a:cs typeface="Noto Sans Symbols"/>
              <a:sym typeface="Noto Sans Symbols"/>
            </a:endParaRPr>
          </a:p>
          <a:p>
            <a:pPr indent="0" lvl="0" marL="457200" marR="0" rtl="0" algn="just">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1 = PPL 1</a:t>
            </a:r>
            <a:endParaRPr b="0" i="0" sz="1400" u="none" cap="none" strike="noStrike">
              <a:solidFill>
                <a:schemeClr val="dk1"/>
              </a:solidFill>
              <a:latin typeface="Calibri"/>
              <a:ea typeface="Calibri"/>
              <a:cs typeface="Calibri"/>
              <a:sym typeface="Calibri"/>
            </a:endParaRPr>
          </a:p>
          <a:p>
            <a:pPr indent="0" lvl="0" marL="457200" marR="0" rtl="0" algn="just">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2 = PPL 2, dan</a:t>
            </a:r>
            <a:endParaRPr b="0" i="0" sz="1400" u="none" cap="none" strike="noStrike">
              <a:solidFill>
                <a:schemeClr val="dk1"/>
              </a:solidFill>
              <a:latin typeface="Calibri"/>
              <a:ea typeface="Calibri"/>
              <a:cs typeface="Calibri"/>
              <a:sym typeface="Calibri"/>
            </a:endParaRPr>
          </a:p>
          <a:p>
            <a:pPr indent="0" lvl="0" marL="461963"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3 = PPL 3 </a:t>
            </a:r>
            <a:endParaRPr b="0" i="0" sz="1400" u="none" cap="none" strike="noStrike">
              <a:solidFill>
                <a:schemeClr val="dk1"/>
              </a:solidFill>
              <a:latin typeface="Calibri"/>
              <a:ea typeface="Calibri"/>
              <a:cs typeface="Calibri"/>
              <a:sym typeface="Calibri"/>
            </a:endParaRPr>
          </a:p>
        </p:txBody>
      </p:sp>
      <p:pic>
        <p:nvPicPr>
          <p:cNvPr id="1250" name="Google Shape;1250;p26"/>
          <p:cNvPicPr preferRelativeResize="0"/>
          <p:nvPr/>
        </p:nvPicPr>
        <p:blipFill rotWithShape="1">
          <a:blip r:embed="rId3">
            <a:alphaModFix/>
          </a:blip>
          <a:srcRect b="0" l="0" r="0" t="0"/>
          <a:stretch/>
        </p:blipFill>
        <p:spPr>
          <a:xfrm>
            <a:off x="9319403" y="3802840"/>
            <a:ext cx="2872597" cy="2872597"/>
          </a:xfrm>
          <a:prstGeom prst="rect">
            <a:avLst/>
          </a:prstGeom>
          <a:noFill/>
          <a:ln>
            <a:noFill/>
          </a:ln>
        </p:spPr>
      </p:pic>
      <p:pic>
        <p:nvPicPr>
          <p:cNvPr id="1251" name="Google Shape;1251;p26"/>
          <p:cNvPicPr preferRelativeResize="0"/>
          <p:nvPr/>
        </p:nvPicPr>
        <p:blipFill rotWithShape="1">
          <a:blip r:embed="rId4">
            <a:alphaModFix/>
          </a:blip>
          <a:srcRect b="0" l="0" r="0" t="0"/>
          <a:stretch/>
        </p:blipFill>
        <p:spPr>
          <a:xfrm>
            <a:off x="1814261" y="1169926"/>
            <a:ext cx="8555948" cy="1941937"/>
          </a:xfrm>
          <a:prstGeom prst="rect">
            <a:avLst/>
          </a:prstGeom>
          <a:noFill/>
          <a:ln>
            <a:noFill/>
          </a:ln>
          <a:effectLst>
            <a:outerShdw blurRad="190500" rotWithShape="0" algn="tl">
              <a:srgbClr val="000000">
                <a:alpha val="69019"/>
              </a:srgbClr>
            </a:outerShdw>
          </a:effectLst>
        </p:spPr>
      </p:pic>
      <p:pic>
        <p:nvPicPr>
          <p:cNvPr id="1252" name="Google Shape;1252;p26"/>
          <p:cNvPicPr preferRelativeResize="0"/>
          <p:nvPr/>
        </p:nvPicPr>
        <p:blipFill rotWithShape="1">
          <a:blip r:embed="rId5">
            <a:alphaModFix/>
          </a:blip>
          <a:srcRect b="0" l="0" r="0" t="0"/>
          <a:stretch/>
        </p:blipFill>
        <p:spPr>
          <a:xfrm>
            <a:off x="5041550" y="2532723"/>
            <a:ext cx="1856500" cy="3867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27"/>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8" name="Google Shape;1258;p27"/>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9" name="Google Shape;1259;p2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260" name="Google Shape;1260;p27"/>
          <p:cNvGrpSpPr/>
          <p:nvPr/>
        </p:nvGrpSpPr>
        <p:grpSpPr>
          <a:xfrm>
            <a:off x="-659757" y="95126"/>
            <a:ext cx="437309" cy="3187665"/>
            <a:chOff x="-659757" y="95126"/>
            <a:chExt cx="437309" cy="3187665"/>
          </a:xfrm>
        </p:grpSpPr>
        <p:sp>
          <p:nvSpPr>
            <p:cNvPr id="1261" name="Google Shape;1261;p27"/>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2" name="Google Shape;1262;p27"/>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3" name="Google Shape;1263;p27"/>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4" name="Google Shape;1264;p27"/>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5" name="Google Shape;1265;p27"/>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266" name="Google Shape;1266;p27"/>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7" name="Google Shape;1267;p27"/>
          <p:cNvSpPr/>
          <p:nvPr/>
        </p:nvSpPr>
        <p:spPr>
          <a:xfrm>
            <a:off x="-11576" y="-49066"/>
            <a:ext cx="6167936"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8" name="Google Shape;1268;p27"/>
          <p:cNvSpPr txBox="1"/>
          <p:nvPr/>
        </p:nvSpPr>
        <p:spPr>
          <a:xfrm>
            <a:off x="140179" y="49732"/>
            <a:ext cx="5864426"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Libre Franklin Medium"/>
                <a:ea typeface="Libre Franklin Medium"/>
                <a:cs typeface="Libre Franklin Medium"/>
                <a:sym typeface="Libre Franklin Medium"/>
              </a:rPr>
              <a:t>PERTANYAAN 203-204</a:t>
            </a:r>
            <a:endParaRPr b="0" i="0" sz="3800" u="none" cap="none" strike="noStrike">
              <a:solidFill>
                <a:srgbClr val="000000"/>
              </a:solidFill>
              <a:latin typeface="Arial"/>
              <a:ea typeface="Arial"/>
              <a:cs typeface="Arial"/>
              <a:sym typeface="Arial"/>
            </a:endParaRPr>
          </a:p>
        </p:txBody>
      </p:sp>
      <p:grpSp>
        <p:nvGrpSpPr>
          <p:cNvPr id="1269" name="Google Shape;1269;p27"/>
          <p:cNvGrpSpPr/>
          <p:nvPr/>
        </p:nvGrpSpPr>
        <p:grpSpPr>
          <a:xfrm>
            <a:off x="4453740" y="3728942"/>
            <a:ext cx="4032243" cy="2143640"/>
            <a:chOff x="320437" y="4758384"/>
            <a:chExt cx="7712215" cy="3110342"/>
          </a:xfrm>
        </p:grpSpPr>
        <p:sp>
          <p:nvSpPr>
            <p:cNvPr id="1270" name="Google Shape;1270;p27"/>
            <p:cNvSpPr/>
            <p:nvPr/>
          </p:nvSpPr>
          <p:spPr>
            <a:xfrm>
              <a:off x="320437" y="4790982"/>
              <a:ext cx="7712215" cy="3077744"/>
            </a:xfrm>
            <a:prstGeom prst="roundRect">
              <a:avLst>
                <a:gd fmla="val 6623"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71" name="Google Shape;1271;p27"/>
            <p:cNvSpPr/>
            <p:nvPr/>
          </p:nvSpPr>
          <p:spPr>
            <a:xfrm>
              <a:off x="320437" y="4758384"/>
              <a:ext cx="7712215" cy="535887"/>
            </a:xfrm>
            <a:prstGeom prst="rect">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nvGrpSpPr>
            <p:cNvPr id="1272" name="Google Shape;1272;p27"/>
            <p:cNvGrpSpPr/>
            <p:nvPr/>
          </p:nvGrpSpPr>
          <p:grpSpPr>
            <a:xfrm>
              <a:off x="6788964" y="4922588"/>
              <a:ext cx="990850" cy="190727"/>
              <a:chOff x="3797669" y="2971203"/>
              <a:chExt cx="990850" cy="190727"/>
            </a:xfrm>
          </p:grpSpPr>
          <p:sp>
            <p:nvSpPr>
              <p:cNvPr id="1273" name="Google Shape;1273;p27"/>
              <p:cNvSpPr/>
              <p:nvPr/>
            </p:nvSpPr>
            <p:spPr>
              <a:xfrm>
                <a:off x="3797669" y="2971203"/>
                <a:ext cx="190727" cy="190727"/>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74" name="Google Shape;1274;p27"/>
              <p:cNvSpPr/>
              <p:nvPr/>
            </p:nvSpPr>
            <p:spPr>
              <a:xfrm>
                <a:off x="4197730" y="2971203"/>
                <a:ext cx="190727" cy="190727"/>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75" name="Google Shape;1275;p27"/>
              <p:cNvSpPr/>
              <p:nvPr/>
            </p:nvSpPr>
            <p:spPr>
              <a:xfrm>
                <a:off x="4597792" y="2971203"/>
                <a:ext cx="190727" cy="190727"/>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grpSp>
      </p:grpSp>
      <p:sp>
        <p:nvSpPr>
          <p:cNvPr id="1276" name="Google Shape;1276;p27"/>
          <p:cNvSpPr/>
          <p:nvPr/>
        </p:nvSpPr>
        <p:spPr>
          <a:xfrm>
            <a:off x="928345" y="3782143"/>
            <a:ext cx="2977974" cy="2140842"/>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Setelah selesai memeriksa REGSOSEK22-XK yang telah diserahkan oleh PPL, </a:t>
            </a:r>
            <a:r>
              <a:rPr b="1" i="0" lang="en-US" sz="1600" u="none" cap="none" strike="noStrike">
                <a:solidFill>
                  <a:schemeClr val="dk1"/>
                </a:solidFill>
                <a:latin typeface="Calibri"/>
                <a:ea typeface="Calibri"/>
                <a:cs typeface="Calibri"/>
                <a:sym typeface="Calibri"/>
              </a:rPr>
              <a:t>PML wajib menuliskan tanggal, bulan, dan tahun pemeriksaan, nama PML, dan tanda tangan</a:t>
            </a:r>
            <a:r>
              <a:rPr b="0" i="0" lang="en-US" sz="1600" u="none" cap="none" strike="noStrike">
                <a:solidFill>
                  <a:schemeClr val="dk1"/>
                </a:solidFill>
                <a:latin typeface="Calibri"/>
                <a:ea typeface="Calibri"/>
                <a:cs typeface="Calibri"/>
                <a:sym typeface="Calibri"/>
              </a:rPr>
              <a:t> sebagai tanda pertanggungjawaban.</a:t>
            </a:r>
            <a:endParaRPr b="0" i="0" sz="1600" u="none" cap="none" strike="noStrike">
              <a:solidFill>
                <a:schemeClr val="dk1"/>
              </a:solidFill>
              <a:latin typeface="Calibri"/>
              <a:ea typeface="Calibri"/>
              <a:cs typeface="Calibri"/>
              <a:sym typeface="Calibri"/>
            </a:endParaRPr>
          </a:p>
        </p:txBody>
      </p:sp>
      <p:sp>
        <p:nvSpPr>
          <p:cNvPr id="1277" name="Google Shape;1277;p27"/>
          <p:cNvSpPr/>
          <p:nvPr/>
        </p:nvSpPr>
        <p:spPr>
          <a:xfrm>
            <a:off x="681932" y="3441446"/>
            <a:ext cx="3525395" cy="2695797"/>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78" name="Google Shape;1278;p27"/>
          <p:cNvSpPr txBox="1"/>
          <p:nvPr/>
        </p:nvSpPr>
        <p:spPr>
          <a:xfrm>
            <a:off x="1137308" y="3213861"/>
            <a:ext cx="2506648" cy="48778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15000"/>
              </a:lnSpc>
              <a:spcBef>
                <a:spcPts val="300"/>
              </a:spcBef>
              <a:spcAft>
                <a:spcPts val="300"/>
              </a:spcAft>
              <a:buClr>
                <a:srgbClr val="000000"/>
              </a:buClr>
              <a:buSzPts val="1800"/>
              <a:buFont typeface="Arial"/>
              <a:buNone/>
            </a:pPr>
            <a:r>
              <a:rPr b="1" i="1" lang="en-US" sz="1800" u="none" cap="none" strike="noStrike">
                <a:solidFill>
                  <a:srgbClr val="C00000"/>
                </a:solidFill>
                <a:latin typeface="Calibri"/>
                <a:ea typeface="Calibri"/>
                <a:cs typeface="Calibri"/>
                <a:sym typeface="Calibri"/>
              </a:rPr>
              <a:t>Pertanyaan 203 - 204</a:t>
            </a:r>
            <a:endParaRPr b="0" i="1" sz="1800" u="none" cap="none" strike="noStrike">
              <a:solidFill>
                <a:srgbClr val="C00000"/>
              </a:solidFill>
              <a:latin typeface="Arial"/>
              <a:ea typeface="Arial"/>
              <a:cs typeface="Arial"/>
              <a:sym typeface="Arial"/>
            </a:endParaRPr>
          </a:p>
        </p:txBody>
      </p:sp>
      <p:sp>
        <p:nvSpPr>
          <p:cNvPr id="1279" name="Google Shape;1279;p27"/>
          <p:cNvSpPr/>
          <p:nvPr/>
        </p:nvSpPr>
        <p:spPr>
          <a:xfrm>
            <a:off x="1096364" y="3377427"/>
            <a:ext cx="128037" cy="128037"/>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80" name="Google Shape;1280;p27"/>
          <p:cNvSpPr/>
          <p:nvPr/>
        </p:nvSpPr>
        <p:spPr>
          <a:xfrm>
            <a:off x="3603012" y="3377427"/>
            <a:ext cx="128037" cy="128037"/>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281" name="Google Shape;1281;p27"/>
          <p:cNvSpPr/>
          <p:nvPr/>
        </p:nvSpPr>
        <p:spPr>
          <a:xfrm>
            <a:off x="4573801" y="3701646"/>
            <a:ext cx="42432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Penulisan kode PML</a:t>
            </a:r>
            <a:endParaRPr b="0" i="0" sz="1600" u="none" cap="none" strike="noStrike">
              <a:solidFill>
                <a:schemeClr val="dk1"/>
              </a:solidFill>
              <a:latin typeface="Calibri"/>
              <a:ea typeface="Calibri"/>
              <a:cs typeface="Calibri"/>
              <a:sym typeface="Calibri"/>
            </a:endParaRPr>
          </a:p>
        </p:txBody>
      </p:sp>
      <p:sp>
        <p:nvSpPr>
          <p:cNvPr id="1282" name="Google Shape;1282;p27"/>
          <p:cNvSpPr/>
          <p:nvPr/>
        </p:nvSpPr>
        <p:spPr>
          <a:xfrm>
            <a:off x="4740641" y="4460119"/>
            <a:ext cx="3488054" cy="90794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600"/>
              <a:buFont typeface="Noto Sans Symbols"/>
              <a:buChar char="❖"/>
            </a:pPr>
            <a:r>
              <a:rPr b="0" i="1" lang="en-US" sz="1600" u="none" cap="none" strike="noStrike">
                <a:solidFill>
                  <a:schemeClr val="dk1"/>
                </a:solidFill>
                <a:latin typeface="Calibri"/>
                <a:ea typeface="Calibri"/>
                <a:cs typeface="Calibri"/>
                <a:sym typeface="Calibri"/>
              </a:rPr>
              <a:t>Kode PML disediakan </a:t>
            </a:r>
            <a:r>
              <a:rPr b="1" i="1" lang="en-US" sz="1600" u="none" cap="none" strike="noStrike">
                <a:solidFill>
                  <a:schemeClr val="dk1"/>
                </a:solidFill>
                <a:latin typeface="Calibri"/>
                <a:ea typeface="Calibri"/>
                <a:cs typeface="Calibri"/>
                <a:sym typeface="Calibri"/>
              </a:rPr>
              <a:t>4 kotak</a:t>
            </a:r>
            <a:endParaRPr b="1" i="1" sz="1600" u="none" cap="none" strike="noStrike">
              <a:solidFill>
                <a:schemeClr val="dk1"/>
              </a:solidFill>
              <a:latin typeface="Noto Sans Symbols"/>
              <a:ea typeface="Noto Sans Symbols"/>
              <a:cs typeface="Noto Sans Symbols"/>
              <a:sym typeface="Noto Sans Symbols"/>
            </a:endParaRPr>
          </a:p>
          <a:p>
            <a:pPr indent="-285750" lvl="0" marL="285750" marR="0" rtl="0" algn="just">
              <a:lnSpc>
                <a:spcPct val="100000"/>
              </a:lnSpc>
              <a:spcBef>
                <a:spcPts val="600"/>
              </a:spcBef>
              <a:spcAft>
                <a:spcPts val="0"/>
              </a:spcAft>
              <a:buClr>
                <a:schemeClr val="dk1"/>
              </a:buClr>
              <a:buSzPts val="1600"/>
              <a:buFont typeface="Noto Sans Symbols"/>
              <a:buChar char="❖"/>
            </a:pPr>
            <a:r>
              <a:rPr b="0" i="1" lang="en-US" sz="1600" u="none" cap="none" strike="noStrike">
                <a:solidFill>
                  <a:schemeClr val="dk1"/>
                </a:solidFill>
                <a:latin typeface="Calibri"/>
                <a:ea typeface="Calibri"/>
                <a:cs typeface="Calibri"/>
                <a:sym typeface="Calibri"/>
              </a:rPr>
              <a:t>Untuk Kode PML, diisi 2 digit </a:t>
            </a:r>
            <a:r>
              <a:rPr b="1" i="1" lang="en-US" sz="1600" u="none" cap="none" strike="noStrike">
                <a:solidFill>
                  <a:schemeClr val="dk1"/>
                </a:solidFill>
                <a:latin typeface="Calibri"/>
                <a:ea typeface="Calibri"/>
                <a:cs typeface="Calibri"/>
                <a:sym typeface="Calibri"/>
              </a:rPr>
              <a:t>nomor urut Koseka </a:t>
            </a:r>
            <a:r>
              <a:rPr b="0" i="1" lang="en-US" sz="1600" u="none" cap="none" strike="noStrike">
                <a:solidFill>
                  <a:schemeClr val="dk1"/>
                </a:solidFill>
                <a:latin typeface="Calibri"/>
                <a:ea typeface="Calibri"/>
                <a:cs typeface="Calibri"/>
                <a:sym typeface="Calibri"/>
              </a:rPr>
              <a:t>dan 2 digit </a:t>
            </a:r>
            <a:r>
              <a:rPr b="1" i="1" lang="en-US" sz="1600" u="none" cap="none" strike="noStrike">
                <a:solidFill>
                  <a:schemeClr val="dk1"/>
                </a:solidFill>
                <a:latin typeface="Calibri"/>
                <a:ea typeface="Calibri"/>
                <a:cs typeface="Calibri"/>
                <a:sym typeface="Calibri"/>
              </a:rPr>
              <a:t>nomor urut PML.</a:t>
            </a:r>
            <a:endParaRPr b="1" i="1" sz="1600" u="none" cap="none" strike="noStrike">
              <a:solidFill>
                <a:schemeClr val="dk1"/>
              </a:solidFill>
              <a:latin typeface="Noto Sans Symbols"/>
              <a:ea typeface="Noto Sans Symbols"/>
              <a:cs typeface="Noto Sans Symbols"/>
              <a:sym typeface="Noto Sans Symbols"/>
            </a:endParaRPr>
          </a:p>
        </p:txBody>
      </p:sp>
      <p:pic>
        <p:nvPicPr>
          <p:cNvPr id="1283" name="Google Shape;1283;p27"/>
          <p:cNvPicPr preferRelativeResize="0"/>
          <p:nvPr/>
        </p:nvPicPr>
        <p:blipFill rotWithShape="1">
          <a:blip r:embed="rId3">
            <a:alphaModFix/>
          </a:blip>
          <a:srcRect b="0" l="0" r="0" t="0"/>
          <a:stretch/>
        </p:blipFill>
        <p:spPr>
          <a:xfrm>
            <a:off x="8581390" y="4093688"/>
            <a:ext cx="3650171" cy="2432696"/>
          </a:xfrm>
          <a:prstGeom prst="rect">
            <a:avLst/>
          </a:prstGeom>
          <a:noFill/>
          <a:ln>
            <a:noFill/>
          </a:ln>
        </p:spPr>
      </p:pic>
      <p:pic>
        <p:nvPicPr>
          <p:cNvPr id="1284" name="Google Shape;1284;p27"/>
          <p:cNvPicPr preferRelativeResize="0"/>
          <p:nvPr/>
        </p:nvPicPr>
        <p:blipFill rotWithShape="1">
          <a:blip r:embed="rId4">
            <a:alphaModFix/>
          </a:blip>
          <a:srcRect b="0" l="0" r="0" t="0"/>
          <a:stretch/>
        </p:blipFill>
        <p:spPr>
          <a:xfrm>
            <a:off x="1497308" y="1313826"/>
            <a:ext cx="9197385" cy="1626665"/>
          </a:xfrm>
          <a:prstGeom prst="rect">
            <a:avLst/>
          </a:prstGeom>
          <a:noFill/>
          <a:ln>
            <a:noFill/>
          </a:ln>
          <a:effectLst>
            <a:outerShdw blurRad="190500" rotWithShape="0" algn="tl">
              <a:srgbClr val="000000">
                <a:alpha val="69019"/>
              </a:srgbClr>
            </a:outerShdw>
          </a:effectLst>
        </p:spPr>
      </p:pic>
      <p:grpSp>
        <p:nvGrpSpPr>
          <p:cNvPr id="1285" name="Google Shape;1285;p27"/>
          <p:cNvGrpSpPr/>
          <p:nvPr/>
        </p:nvGrpSpPr>
        <p:grpSpPr>
          <a:xfrm>
            <a:off x="7748387" y="2762798"/>
            <a:ext cx="3965114" cy="3965114"/>
            <a:chOff x="7748387" y="2762798"/>
            <a:chExt cx="3965114" cy="3965114"/>
          </a:xfrm>
        </p:grpSpPr>
        <p:pic>
          <p:nvPicPr>
            <p:cNvPr id="1286" name="Google Shape;1286;p27"/>
            <p:cNvPicPr preferRelativeResize="0"/>
            <p:nvPr/>
          </p:nvPicPr>
          <p:blipFill rotWithShape="1">
            <a:blip r:embed="rId5">
              <a:alphaModFix/>
            </a:blip>
            <a:srcRect b="0" l="0" r="0" t="0"/>
            <a:stretch/>
          </p:blipFill>
          <p:spPr>
            <a:xfrm>
              <a:off x="7748387" y="2762798"/>
              <a:ext cx="3965114" cy="3965114"/>
            </a:xfrm>
            <a:prstGeom prst="rect">
              <a:avLst/>
            </a:prstGeom>
            <a:noFill/>
            <a:ln>
              <a:noFill/>
            </a:ln>
          </p:spPr>
        </p:pic>
        <p:sp>
          <p:nvSpPr>
            <p:cNvPr id="1287" name="Google Shape;1287;p27"/>
            <p:cNvSpPr/>
            <p:nvPr/>
          </p:nvSpPr>
          <p:spPr>
            <a:xfrm>
              <a:off x="10153934" y="4026090"/>
              <a:ext cx="600502" cy="1205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1288" name="Google Shape;1288;p27"/>
          <p:cNvPicPr preferRelativeResize="0"/>
          <p:nvPr/>
        </p:nvPicPr>
        <p:blipFill rotWithShape="1">
          <a:blip r:embed="rId6">
            <a:alphaModFix/>
          </a:blip>
          <a:srcRect b="0" l="0" r="0" t="0"/>
          <a:stretch/>
        </p:blipFill>
        <p:spPr>
          <a:xfrm>
            <a:off x="5342850" y="2355650"/>
            <a:ext cx="1636725" cy="407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8"/>
          <p:cNvSpPr/>
          <p:nvPr/>
        </p:nvSpPr>
        <p:spPr>
          <a:xfrm>
            <a:off x="8542117" y="1131032"/>
            <a:ext cx="3054871" cy="1451890"/>
          </a:xfrm>
          <a:prstGeom prst="roundRect">
            <a:avLst>
              <a:gd fmla="val 11027" name="adj"/>
            </a:avLst>
          </a:prstGeom>
          <a:solidFill>
            <a:srgbClr val="0092A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5" name="Google Shape;1295;p28"/>
          <p:cNvSpPr/>
          <p:nvPr/>
        </p:nvSpPr>
        <p:spPr>
          <a:xfrm>
            <a:off x="8572694" y="1131032"/>
            <a:ext cx="3054871" cy="1547520"/>
          </a:xfrm>
          <a:prstGeom prst="round2DiagRect">
            <a:avLst>
              <a:gd fmla="val 16667" name="adj1"/>
              <a:gd fmla="val 0" name="adj2"/>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6" name="Google Shape;1296;p2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97" name="Google Shape;1297;p2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grpSp>
        <p:nvGrpSpPr>
          <p:cNvPr id="1298" name="Google Shape;1298;p28"/>
          <p:cNvGrpSpPr/>
          <p:nvPr/>
        </p:nvGrpSpPr>
        <p:grpSpPr>
          <a:xfrm>
            <a:off x="-659757" y="95126"/>
            <a:ext cx="437309" cy="3187665"/>
            <a:chOff x="-659757" y="95126"/>
            <a:chExt cx="437309" cy="3187665"/>
          </a:xfrm>
        </p:grpSpPr>
        <p:sp>
          <p:nvSpPr>
            <p:cNvPr id="1299" name="Google Shape;1299;p28"/>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0" name="Google Shape;1300;p28"/>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1" name="Google Shape;1301;p28"/>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2" name="Google Shape;1302;p28"/>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3" name="Google Shape;1303;p28"/>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304" name="Google Shape;1304;p28"/>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5" name="Google Shape;1305;p28"/>
          <p:cNvSpPr txBox="1"/>
          <p:nvPr/>
        </p:nvSpPr>
        <p:spPr>
          <a:xfrm>
            <a:off x="358815" y="130088"/>
            <a:ext cx="420756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PERTANYAAN 301a</a:t>
            </a:r>
            <a:endParaRPr b="0" i="0" sz="1400" u="none" cap="none" strike="noStrike">
              <a:solidFill>
                <a:srgbClr val="000000"/>
              </a:solidFill>
              <a:latin typeface="Arial"/>
              <a:ea typeface="Arial"/>
              <a:cs typeface="Arial"/>
              <a:sym typeface="Arial"/>
            </a:endParaRPr>
          </a:p>
        </p:txBody>
      </p:sp>
      <p:grpSp>
        <p:nvGrpSpPr>
          <p:cNvPr id="1306" name="Google Shape;1306;p28"/>
          <p:cNvGrpSpPr/>
          <p:nvPr/>
        </p:nvGrpSpPr>
        <p:grpSpPr>
          <a:xfrm>
            <a:off x="713537" y="2779935"/>
            <a:ext cx="10762139" cy="3840784"/>
            <a:chOff x="713538" y="2706491"/>
            <a:chExt cx="10601148" cy="3914228"/>
          </a:xfrm>
        </p:grpSpPr>
        <p:sp>
          <p:nvSpPr>
            <p:cNvPr id="1307" name="Google Shape;1307;p28"/>
            <p:cNvSpPr/>
            <p:nvPr/>
          </p:nvSpPr>
          <p:spPr>
            <a:xfrm>
              <a:off x="947163" y="2925145"/>
              <a:ext cx="2817091" cy="1275453"/>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8" name="Google Shape;1308;p28"/>
            <p:cNvSpPr/>
            <p:nvPr/>
          </p:nvSpPr>
          <p:spPr>
            <a:xfrm>
              <a:off x="713538" y="2706491"/>
              <a:ext cx="1062182" cy="437309"/>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09" name="Google Shape;1309;p28"/>
            <p:cNvSpPr txBox="1"/>
            <p:nvPr/>
          </p:nvSpPr>
          <p:spPr>
            <a:xfrm>
              <a:off x="842847" y="2740479"/>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Kode 1</a:t>
              </a:r>
              <a:endParaRPr b="0" i="0" sz="1400" u="none" cap="none" strike="noStrike">
                <a:solidFill>
                  <a:srgbClr val="000000"/>
                </a:solidFill>
                <a:latin typeface="Arial"/>
                <a:ea typeface="Arial"/>
                <a:cs typeface="Arial"/>
                <a:sym typeface="Arial"/>
              </a:endParaRPr>
            </a:p>
          </p:txBody>
        </p:sp>
        <p:sp>
          <p:nvSpPr>
            <p:cNvPr id="1310" name="Google Shape;1310;p28"/>
            <p:cNvSpPr txBox="1"/>
            <p:nvPr/>
          </p:nvSpPr>
          <p:spPr>
            <a:xfrm>
              <a:off x="1039946" y="3298995"/>
              <a:ext cx="2551480" cy="7998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500"/>
                <a:buFont typeface="Calibri"/>
                <a:buNone/>
              </a:pPr>
              <a:r>
                <a:rPr b="0" i="1" lang="en-US" sz="1500" u="none" cap="none" strike="noStrike">
                  <a:solidFill>
                    <a:srgbClr val="FFFFFF"/>
                  </a:solidFill>
                  <a:latin typeface="Calibri"/>
                  <a:ea typeface="Calibri"/>
                  <a:cs typeface="Calibri"/>
                  <a:sym typeface="Calibri"/>
                </a:rPr>
                <a:t>Merupakan milik kepala keluarga atau salah seorang anggota keluarga.</a:t>
              </a:r>
              <a:endParaRPr b="0" i="1" sz="1500" u="none" cap="none" strike="noStrike">
                <a:solidFill>
                  <a:srgbClr val="FFFFFF"/>
                </a:solidFill>
                <a:latin typeface="Calibri"/>
                <a:ea typeface="Calibri"/>
                <a:cs typeface="Calibri"/>
                <a:sym typeface="Calibri"/>
              </a:endParaRPr>
            </a:p>
          </p:txBody>
        </p:sp>
        <p:sp>
          <p:nvSpPr>
            <p:cNvPr id="1311" name="Google Shape;1311;p28"/>
            <p:cNvSpPr txBox="1"/>
            <p:nvPr/>
          </p:nvSpPr>
          <p:spPr>
            <a:xfrm>
              <a:off x="1897426" y="2962606"/>
              <a:ext cx="1533547" cy="3763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MILIK SENDIRI</a:t>
              </a:r>
              <a:endParaRPr b="0" i="0" sz="1400" u="none" cap="none" strike="noStrike">
                <a:solidFill>
                  <a:srgbClr val="000000"/>
                </a:solidFill>
                <a:latin typeface="Arial"/>
                <a:ea typeface="Arial"/>
                <a:cs typeface="Arial"/>
                <a:sym typeface="Arial"/>
              </a:endParaRPr>
            </a:p>
          </p:txBody>
        </p:sp>
        <p:sp>
          <p:nvSpPr>
            <p:cNvPr id="1312" name="Google Shape;1312;p28"/>
            <p:cNvSpPr/>
            <p:nvPr/>
          </p:nvSpPr>
          <p:spPr>
            <a:xfrm>
              <a:off x="4235503" y="2929594"/>
              <a:ext cx="3440848" cy="1271004"/>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3" name="Google Shape;1313;p28"/>
            <p:cNvSpPr/>
            <p:nvPr/>
          </p:nvSpPr>
          <p:spPr>
            <a:xfrm>
              <a:off x="4001877" y="2759490"/>
              <a:ext cx="1062182" cy="437309"/>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4" name="Google Shape;1314;p28"/>
            <p:cNvSpPr txBox="1"/>
            <p:nvPr/>
          </p:nvSpPr>
          <p:spPr>
            <a:xfrm>
              <a:off x="4131186" y="2793478"/>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Kode 2</a:t>
              </a:r>
              <a:endParaRPr b="0" i="0" sz="1400" u="none" cap="none" strike="noStrike">
                <a:solidFill>
                  <a:srgbClr val="000000"/>
                </a:solidFill>
                <a:latin typeface="Arial"/>
                <a:ea typeface="Arial"/>
                <a:cs typeface="Arial"/>
                <a:sym typeface="Arial"/>
              </a:endParaRPr>
            </a:p>
          </p:txBody>
        </p:sp>
        <p:sp>
          <p:nvSpPr>
            <p:cNvPr id="1315" name="Google Shape;1315;p28"/>
            <p:cNvSpPr txBox="1"/>
            <p:nvPr/>
          </p:nvSpPr>
          <p:spPr>
            <a:xfrm>
              <a:off x="4355246" y="3364932"/>
              <a:ext cx="3244586" cy="5645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500"/>
                <a:buFont typeface="Calibri"/>
                <a:buNone/>
              </a:pPr>
              <a:r>
                <a:rPr b="0" i="1" lang="en-US" sz="1500" u="none" cap="none" strike="noStrike">
                  <a:solidFill>
                    <a:srgbClr val="FFFFFF"/>
                  </a:solidFill>
                  <a:latin typeface="Calibri"/>
                  <a:ea typeface="Calibri"/>
                  <a:cs typeface="Calibri"/>
                  <a:sym typeface="Calibri"/>
                </a:rPr>
                <a:t>Disewa dalam jangka waktu tertentu berdasarkan perjanjian kontrak.</a:t>
              </a:r>
              <a:endParaRPr b="0" i="1" sz="1500" u="none" cap="none" strike="noStrike">
                <a:solidFill>
                  <a:srgbClr val="FFFFFF"/>
                </a:solidFill>
                <a:latin typeface="Calibri"/>
                <a:ea typeface="Calibri"/>
                <a:cs typeface="Calibri"/>
                <a:sym typeface="Calibri"/>
              </a:endParaRPr>
            </a:p>
          </p:txBody>
        </p:sp>
        <p:sp>
          <p:nvSpPr>
            <p:cNvPr id="1316" name="Google Shape;1316;p28"/>
            <p:cNvSpPr txBox="1"/>
            <p:nvPr/>
          </p:nvSpPr>
          <p:spPr>
            <a:xfrm>
              <a:off x="5490792" y="2976750"/>
              <a:ext cx="1101969" cy="3763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KONTRAK</a:t>
              </a:r>
              <a:endParaRPr b="0" i="0" sz="1400" u="none" cap="none" strike="noStrike">
                <a:solidFill>
                  <a:srgbClr val="000000"/>
                </a:solidFill>
                <a:latin typeface="Arial"/>
                <a:ea typeface="Arial"/>
                <a:cs typeface="Arial"/>
                <a:sym typeface="Arial"/>
              </a:endParaRPr>
            </a:p>
          </p:txBody>
        </p:sp>
        <p:sp>
          <p:nvSpPr>
            <p:cNvPr id="1317" name="Google Shape;1317;p28"/>
            <p:cNvSpPr/>
            <p:nvPr/>
          </p:nvSpPr>
          <p:spPr>
            <a:xfrm>
              <a:off x="8097538" y="2939833"/>
              <a:ext cx="3200211" cy="1271004"/>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8" name="Google Shape;1318;p28"/>
            <p:cNvSpPr/>
            <p:nvPr/>
          </p:nvSpPr>
          <p:spPr>
            <a:xfrm>
              <a:off x="7863913" y="2721178"/>
              <a:ext cx="1062182" cy="437309"/>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9" name="Google Shape;1319;p28"/>
            <p:cNvSpPr txBox="1"/>
            <p:nvPr/>
          </p:nvSpPr>
          <p:spPr>
            <a:xfrm>
              <a:off x="7993222" y="2755166"/>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Kode 2</a:t>
              </a:r>
              <a:endParaRPr b="0" i="0" sz="1400" u="none" cap="none" strike="noStrike">
                <a:solidFill>
                  <a:srgbClr val="000000"/>
                </a:solidFill>
                <a:latin typeface="Arial"/>
                <a:ea typeface="Arial"/>
                <a:cs typeface="Arial"/>
                <a:sym typeface="Arial"/>
              </a:endParaRPr>
            </a:p>
          </p:txBody>
        </p:sp>
        <p:sp>
          <p:nvSpPr>
            <p:cNvPr id="1320" name="Google Shape;1320;p28"/>
            <p:cNvSpPr txBox="1"/>
            <p:nvPr/>
          </p:nvSpPr>
          <p:spPr>
            <a:xfrm>
              <a:off x="8326043" y="3288609"/>
              <a:ext cx="2743200"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500"/>
                <a:buFont typeface="Calibri"/>
                <a:buNone/>
              </a:pPr>
              <a:r>
                <a:rPr b="0" i="1" lang="en-US" sz="1500" u="none" cap="none" strike="noStrike">
                  <a:solidFill>
                    <a:srgbClr val="FFFFFF"/>
                  </a:solidFill>
                  <a:latin typeface="Calibri"/>
                  <a:ea typeface="Calibri"/>
                  <a:cs typeface="Calibri"/>
                  <a:sym typeface="Calibri"/>
                </a:rPr>
                <a:t>Pembayaran sewa teratur dan terus menerus tanpa batasan waktu tertentu.</a:t>
              </a:r>
              <a:endParaRPr b="0" i="0" sz="1400" u="none" cap="none" strike="noStrike">
                <a:solidFill>
                  <a:srgbClr val="000000"/>
                </a:solidFill>
                <a:latin typeface="Arial"/>
                <a:ea typeface="Arial"/>
                <a:cs typeface="Arial"/>
                <a:sym typeface="Arial"/>
              </a:endParaRPr>
            </a:p>
          </p:txBody>
        </p:sp>
        <p:sp>
          <p:nvSpPr>
            <p:cNvPr id="1321" name="Google Shape;1321;p28"/>
            <p:cNvSpPr txBox="1"/>
            <p:nvPr/>
          </p:nvSpPr>
          <p:spPr>
            <a:xfrm>
              <a:off x="9396227" y="2965093"/>
              <a:ext cx="733362" cy="3763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SEWA</a:t>
              </a:r>
              <a:endParaRPr b="0" i="0" sz="1400" u="none" cap="none" strike="noStrike">
                <a:solidFill>
                  <a:srgbClr val="000000"/>
                </a:solidFill>
                <a:latin typeface="Arial"/>
                <a:ea typeface="Arial"/>
                <a:cs typeface="Arial"/>
                <a:sym typeface="Arial"/>
              </a:endParaRPr>
            </a:p>
          </p:txBody>
        </p:sp>
        <p:sp>
          <p:nvSpPr>
            <p:cNvPr id="1322" name="Google Shape;1322;p28"/>
            <p:cNvSpPr/>
            <p:nvPr/>
          </p:nvSpPr>
          <p:spPr>
            <a:xfrm>
              <a:off x="943886" y="4568827"/>
              <a:ext cx="2820368" cy="2051892"/>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323" name="Google Shape;1323;p28"/>
            <p:cNvGrpSpPr/>
            <p:nvPr/>
          </p:nvGrpSpPr>
          <p:grpSpPr>
            <a:xfrm>
              <a:off x="713538" y="4333179"/>
              <a:ext cx="1062182" cy="437309"/>
              <a:chOff x="792149" y="3974989"/>
              <a:chExt cx="1062182" cy="437309"/>
            </a:xfrm>
          </p:grpSpPr>
          <p:sp>
            <p:nvSpPr>
              <p:cNvPr id="1324" name="Google Shape;1324;p28"/>
              <p:cNvSpPr/>
              <p:nvPr/>
            </p:nvSpPr>
            <p:spPr>
              <a:xfrm>
                <a:off x="792149" y="3974989"/>
                <a:ext cx="1062182" cy="437309"/>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25" name="Google Shape;1325;p28"/>
              <p:cNvSpPr txBox="1"/>
              <p:nvPr/>
            </p:nvSpPr>
            <p:spPr>
              <a:xfrm>
                <a:off x="921458" y="4008977"/>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Kode 3</a:t>
                </a:r>
                <a:endParaRPr b="0" i="0" sz="1400" u="none" cap="none" strike="noStrike">
                  <a:solidFill>
                    <a:srgbClr val="000000"/>
                  </a:solidFill>
                  <a:latin typeface="Arial"/>
                  <a:ea typeface="Arial"/>
                  <a:cs typeface="Arial"/>
                  <a:sym typeface="Arial"/>
                </a:endParaRPr>
              </a:p>
            </p:txBody>
          </p:sp>
        </p:grpSp>
        <p:sp>
          <p:nvSpPr>
            <p:cNvPr id="1326" name="Google Shape;1326;p28"/>
            <p:cNvSpPr txBox="1"/>
            <p:nvPr/>
          </p:nvSpPr>
          <p:spPr>
            <a:xfrm>
              <a:off x="1116710" y="5055495"/>
              <a:ext cx="2474716" cy="150557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500"/>
                <a:buFont typeface="Calibri"/>
                <a:buNone/>
              </a:pPr>
              <a:r>
                <a:rPr b="0" i="1" lang="en-US" sz="1500" u="none" cap="none" strike="noStrike">
                  <a:solidFill>
                    <a:srgbClr val="FFFFFF"/>
                  </a:solidFill>
                  <a:latin typeface="Calibri"/>
                  <a:ea typeface="Calibri"/>
                  <a:cs typeface="Calibri"/>
                  <a:sym typeface="Calibri"/>
                </a:rPr>
                <a:t>Diperoleh dari pihak lain (baik famili/bukan famili/orang tua yang tinggal di tempat lain) dan ditempati tanpa mengeluarkan pembayaran apapun.</a:t>
              </a:r>
              <a:endParaRPr b="0" i="0" sz="1400" u="none" cap="none" strike="noStrike">
                <a:solidFill>
                  <a:srgbClr val="000000"/>
                </a:solidFill>
                <a:latin typeface="Arial"/>
                <a:ea typeface="Arial"/>
                <a:cs typeface="Arial"/>
                <a:sym typeface="Arial"/>
              </a:endParaRPr>
            </a:p>
          </p:txBody>
        </p:sp>
        <p:sp>
          <p:nvSpPr>
            <p:cNvPr id="1327" name="Google Shape;1327;p28"/>
            <p:cNvSpPr txBox="1"/>
            <p:nvPr/>
          </p:nvSpPr>
          <p:spPr>
            <a:xfrm>
              <a:off x="1880144" y="4665204"/>
              <a:ext cx="1394341" cy="3763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BEBAS SEWA</a:t>
              </a:r>
              <a:endParaRPr b="0" i="0" sz="1400" u="none" cap="none" strike="noStrike">
                <a:solidFill>
                  <a:srgbClr val="000000"/>
                </a:solidFill>
                <a:latin typeface="Arial"/>
                <a:ea typeface="Arial"/>
                <a:cs typeface="Arial"/>
                <a:sym typeface="Arial"/>
              </a:endParaRPr>
            </a:p>
          </p:txBody>
        </p:sp>
        <p:sp>
          <p:nvSpPr>
            <p:cNvPr id="1328" name="Google Shape;1328;p28"/>
            <p:cNvSpPr/>
            <p:nvPr/>
          </p:nvSpPr>
          <p:spPr>
            <a:xfrm>
              <a:off x="4218565" y="4568827"/>
              <a:ext cx="3457786" cy="2051892"/>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29" name="Google Shape;1329;p28"/>
            <p:cNvSpPr/>
            <p:nvPr/>
          </p:nvSpPr>
          <p:spPr>
            <a:xfrm>
              <a:off x="3948269" y="4332717"/>
              <a:ext cx="1062182" cy="437309"/>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30" name="Google Shape;1330;p28"/>
            <p:cNvSpPr txBox="1"/>
            <p:nvPr/>
          </p:nvSpPr>
          <p:spPr>
            <a:xfrm>
              <a:off x="4077578" y="4366705"/>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Kode 4</a:t>
              </a:r>
              <a:endParaRPr b="0" i="0" sz="1400" u="none" cap="none" strike="noStrike">
                <a:solidFill>
                  <a:srgbClr val="000000"/>
                </a:solidFill>
                <a:latin typeface="Arial"/>
                <a:ea typeface="Arial"/>
                <a:cs typeface="Arial"/>
                <a:sym typeface="Arial"/>
              </a:endParaRPr>
            </a:p>
          </p:txBody>
        </p:sp>
        <p:sp>
          <p:nvSpPr>
            <p:cNvPr id="1331" name="Google Shape;1331;p28"/>
            <p:cNvSpPr txBox="1"/>
            <p:nvPr/>
          </p:nvSpPr>
          <p:spPr>
            <a:xfrm>
              <a:off x="4496846" y="4993997"/>
              <a:ext cx="2961386" cy="150557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500"/>
                <a:buFont typeface="Calibri"/>
                <a:buNone/>
              </a:pPr>
              <a:r>
                <a:rPr b="0" i="1" lang="en-US" sz="1500" u="none" cap="none" strike="noStrike">
                  <a:solidFill>
                    <a:srgbClr val="FFFFFF"/>
                  </a:solidFill>
                  <a:latin typeface="Calibri"/>
                  <a:ea typeface="Calibri"/>
                  <a:cs typeface="Calibri"/>
                  <a:sym typeface="Calibri"/>
                </a:rPr>
                <a:t>Bangunan/tanah dimiliki dan disediakan oleh suatu instansi/perusahaan berbadan hukum tempat bekerja salah satu anggota rumah tangga baik dengan membayar sewa maupun tidak. </a:t>
              </a:r>
              <a:endParaRPr b="0" i="0" sz="1400" u="none" cap="none" strike="noStrike">
                <a:solidFill>
                  <a:srgbClr val="000000"/>
                </a:solidFill>
                <a:latin typeface="Arial"/>
                <a:ea typeface="Arial"/>
                <a:cs typeface="Arial"/>
                <a:sym typeface="Arial"/>
              </a:endParaRPr>
            </a:p>
          </p:txBody>
        </p:sp>
        <p:sp>
          <p:nvSpPr>
            <p:cNvPr id="1332" name="Google Shape;1332;p28"/>
            <p:cNvSpPr txBox="1"/>
            <p:nvPr/>
          </p:nvSpPr>
          <p:spPr>
            <a:xfrm>
              <a:off x="5530245" y="4651150"/>
              <a:ext cx="780354" cy="3763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DINAS</a:t>
              </a:r>
              <a:endParaRPr b="0" i="0" sz="1400" u="none" cap="none" strike="noStrike">
                <a:solidFill>
                  <a:srgbClr val="000000"/>
                </a:solidFill>
                <a:latin typeface="Arial"/>
                <a:ea typeface="Arial"/>
                <a:cs typeface="Arial"/>
                <a:sym typeface="Arial"/>
              </a:endParaRPr>
            </a:p>
          </p:txBody>
        </p:sp>
        <p:sp>
          <p:nvSpPr>
            <p:cNvPr id="1333" name="Google Shape;1333;p28"/>
            <p:cNvSpPr/>
            <p:nvPr/>
          </p:nvSpPr>
          <p:spPr>
            <a:xfrm>
              <a:off x="8097538" y="4568827"/>
              <a:ext cx="3217148" cy="2051892"/>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34" name="Google Shape;1334;p28"/>
            <p:cNvSpPr/>
            <p:nvPr/>
          </p:nvSpPr>
          <p:spPr>
            <a:xfrm>
              <a:off x="7863913" y="4328846"/>
              <a:ext cx="1062182" cy="437309"/>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35" name="Google Shape;1335;p28"/>
            <p:cNvSpPr txBox="1"/>
            <p:nvPr/>
          </p:nvSpPr>
          <p:spPr>
            <a:xfrm>
              <a:off x="7993222" y="4362834"/>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Kode 5</a:t>
              </a:r>
              <a:endParaRPr b="0" i="0" sz="1400" u="none" cap="none" strike="noStrike">
                <a:solidFill>
                  <a:srgbClr val="000000"/>
                </a:solidFill>
                <a:latin typeface="Arial"/>
                <a:ea typeface="Arial"/>
                <a:cs typeface="Arial"/>
                <a:sym typeface="Arial"/>
              </a:endParaRPr>
            </a:p>
          </p:txBody>
        </p:sp>
        <p:sp>
          <p:nvSpPr>
            <p:cNvPr id="1336" name="Google Shape;1336;p28"/>
            <p:cNvSpPr txBox="1"/>
            <p:nvPr/>
          </p:nvSpPr>
          <p:spPr>
            <a:xfrm>
              <a:off x="8403904" y="5389046"/>
              <a:ext cx="2610568" cy="7998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500"/>
                <a:buFont typeface="Calibri"/>
                <a:buNone/>
              </a:pPr>
              <a:r>
                <a:rPr b="0" i="1" lang="en-US" sz="1500" u="none" cap="none" strike="noStrike">
                  <a:solidFill>
                    <a:srgbClr val="FFFFFF"/>
                  </a:solidFill>
                  <a:latin typeface="Calibri"/>
                  <a:ea typeface="Calibri"/>
                  <a:cs typeface="Calibri"/>
                  <a:sym typeface="Calibri"/>
                </a:rPr>
                <a:t>Status kepemilikan lainnya, seperti rumah tanah adat, dan lainnya</a:t>
              </a:r>
              <a:endParaRPr b="0" i="1" sz="1500" u="none" cap="none" strike="noStrike">
                <a:solidFill>
                  <a:srgbClr val="FFFFFF"/>
                </a:solidFill>
                <a:latin typeface="Calibri"/>
                <a:ea typeface="Calibri"/>
                <a:cs typeface="Calibri"/>
                <a:sym typeface="Calibri"/>
              </a:endParaRPr>
            </a:p>
          </p:txBody>
        </p:sp>
        <p:sp>
          <p:nvSpPr>
            <p:cNvPr id="1337" name="Google Shape;1337;p28"/>
            <p:cNvSpPr txBox="1"/>
            <p:nvPr/>
          </p:nvSpPr>
          <p:spPr>
            <a:xfrm>
              <a:off x="9288292" y="4696822"/>
              <a:ext cx="1011965" cy="3763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LAINNYA</a:t>
              </a:r>
              <a:endParaRPr b="0" i="0" sz="1400" u="none" cap="none" strike="noStrike">
                <a:solidFill>
                  <a:srgbClr val="000000"/>
                </a:solidFill>
                <a:latin typeface="Arial"/>
                <a:ea typeface="Arial"/>
                <a:cs typeface="Arial"/>
                <a:sym typeface="Arial"/>
              </a:endParaRPr>
            </a:p>
          </p:txBody>
        </p:sp>
      </p:grpSp>
      <p:pic>
        <p:nvPicPr>
          <p:cNvPr id="1338" name="Google Shape;1338;p28"/>
          <p:cNvPicPr preferRelativeResize="0"/>
          <p:nvPr/>
        </p:nvPicPr>
        <p:blipFill rotWithShape="1">
          <a:blip r:embed="rId3">
            <a:alphaModFix/>
          </a:blip>
          <a:srcRect b="0" l="0" r="0" t="0"/>
          <a:stretch/>
        </p:blipFill>
        <p:spPr>
          <a:xfrm>
            <a:off x="713725" y="1124211"/>
            <a:ext cx="7573702" cy="1554341"/>
          </a:xfrm>
          <a:prstGeom prst="rect">
            <a:avLst/>
          </a:prstGeom>
          <a:noFill/>
          <a:ln>
            <a:noFill/>
          </a:ln>
          <a:effectLst>
            <a:outerShdw blurRad="190500" rotWithShape="0" algn="tl">
              <a:srgbClr val="000000">
                <a:alpha val="69019"/>
              </a:srgbClr>
            </a:outerShdw>
          </a:effectLst>
        </p:spPr>
      </p:pic>
      <p:grpSp>
        <p:nvGrpSpPr>
          <p:cNvPr id="1339" name="Google Shape;1339;p28"/>
          <p:cNvGrpSpPr/>
          <p:nvPr/>
        </p:nvGrpSpPr>
        <p:grpSpPr>
          <a:xfrm>
            <a:off x="11274310" y="947194"/>
            <a:ext cx="505891" cy="646331"/>
            <a:chOff x="960806" y="6082568"/>
            <a:chExt cx="564642" cy="721391"/>
          </a:xfrm>
        </p:grpSpPr>
        <p:sp>
          <p:nvSpPr>
            <p:cNvPr id="1340" name="Google Shape;1340;p28"/>
            <p:cNvSpPr/>
            <p:nvPr/>
          </p:nvSpPr>
          <p:spPr>
            <a:xfrm>
              <a:off x="960806" y="6142158"/>
              <a:ext cx="564642" cy="564642"/>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341" name="Google Shape;1341;p28"/>
            <p:cNvSpPr/>
            <p:nvPr/>
          </p:nvSpPr>
          <p:spPr>
            <a:xfrm>
              <a:off x="1057003" y="6082568"/>
              <a:ext cx="427182" cy="7213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Black"/>
                  <a:ea typeface="Arial Black"/>
                  <a:cs typeface="Arial Black"/>
                  <a:sym typeface="Arial Black"/>
                </a:rPr>
                <a:t>!</a:t>
              </a:r>
              <a:endParaRPr b="0" i="0" sz="1050" u="none" cap="none" strike="noStrike">
                <a:solidFill>
                  <a:srgbClr val="C00000"/>
                </a:solidFill>
                <a:latin typeface="Calibri"/>
                <a:ea typeface="Calibri"/>
                <a:cs typeface="Calibri"/>
                <a:sym typeface="Calibri"/>
              </a:endParaRPr>
            </a:p>
          </p:txBody>
        </p:sp>
      </p:grpSp>
      <p:sp>
        <p:nvSpPr>
          <p:cNvPr id="1342" name="Google Shape;1342;p28"/>
          <p:cNvSpPr txBox="1"/>
          <p:nvPr/>
        </p:nvSpPr>
        <p:spPr>
          <a:xfrm>
            <a:off x="8747040" y="1189133"/>
            <a:ext cx="2689638"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1" lang="en-US" sz="1600" u="none" cap="none" strike="noStrike">
                <a:solidFill>
                  <a:schemeClr val="lt1"/>
                </a:solidFill>
                <a:latin typeface="Calibri"/>
                <a:ea typeface="Calibri"/>
                <a:cs typeface="Calibri"/>
                <a:sym typeface="Calibri"/>
              </a:rPr>
              <a:t>Blok III. Perumahan hanya diisi jika Blok I R108 </a:t>
            </a:r>
            <a:r>
              <a:rPr b="1" i="1" lang="en-US" sz="1600" u="none" cap="none" strike="noStrike">
                <a:solidFill>
                  <a:srgbClr val="FFC93C"/>
                </a:solidFill>
                <a:latin typeface="Calibri"/>
                <a:ea typeface="Calibri"/>
                <a:cs typeface="Calibri"/>
                <a:sym typeface="Calibri"/>
              </a:rPr>
              <a:t>berkode 01, 03 dan 04</a:t>
            </a:r>
            <a:r>
              <a:rPr b="1" i="1" lang="en-US" sz="1600" u="none" cap="none" strike="noStrike">
                <a:solidFill>
                  <a:schemeClr val="lt1"/>
                </a:solidFill>
                <a:latin typeface="Calibri"/>
                <a:ea typeface="Calibri"/>
                <a:cs typeface="Calibri"/>
                <a:sym typeface="Calibri"/>
              </a:rPr>
              <a:t>. Untuk kode lainnya, Blok III tidak perlu diisi (Skip ke Blok IV)</a:t>
            </a:r>
            <a:endParaRPr b="1" i="1" sz="1600" u="none" cap="none" strike="noStrike">
              <a:solidFill>
                <a:schemeClr val="lt1"/>
              </a:solidFill>
              <a:latin typeface="Calibri"/>
              <a:ea typeface="Calibri"/>
              <a:cs typeface="Calibri"/>
              <a:sym typeface="Calibri"/>
            </a:endParaRPr>
          </a:p>
        </p:txBody>
      </p:sp>
      <p:grpSp>
        <p:nvGrpSpPr>
          <p:cNvPr id="1343" name="Google Shape;1343;p28"/>
          <p:cNvGrpSpPr/>
          <p:nvPr/>
        </p:nvGrpSpPr>
        <p:grpSpPr>
          <a:xfrm>
            <a:off x="8468548" y="1493249"/>
            <a:ext cx="208292" cy="200552"/>
            <a:chOff x="3637280" y="3931920"/>
            <a:chExt cx="532813" cy="321940"/>
          </a:xfrm>
        </p:grpSpPr>
        <p:sp>
          <p:nvSpPr>
            <p:cNvPr id="1344" name="Google Shape;1344;p28"/>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1345" name="Google Shape;1345;p28"/>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descr="A picture containing timeline&#10;&#10;Description automatically generated" id="447" name="Google Shape;447;p3"/>
          <p:cNvPicPr preferRelativeResize="0"/>
          <p:nvPr/>
        </p:nvPicPr>
        <p:blipFill rotWithShape="1">
          <a:blip r:embed="rId3">
            <a:alphaModFix/>
          </a:blip>
          <a:srcRect b="12500" l="0" r="0" t="12500"/>
          <a:stretch/>
        </p:blipFill>
        <p:spPr>
          <a:xfrm>
            <a:off x="0" y="0"/>
            <a:ext cx="12192000" cy="6858000"/>
          </a:xfrm>
          <a:prstGeom prst="rect">
            <a:avLst/>
          </a:prstGeom>
          <a:noFill/>
          <a:ln>
            <a:noFill/>
          </a:ln>
        </p:spPr>
      </p:pic>
      <p:sp>
        <p:nvSpPr>
          <p:cNvPr id="448" name="Google Shape;448;p3"/>
          <p:cNvSpPr/>
          <p:nvPr/>
        </p:nvSpPr>
        <p:spPr>
          <a:xfrm>
            <a:off x="0" y="0"/>
            <a:ext cx="12192000" cy="6858000"/>
          </a:xfrm>
          <a:prstGeom prst="rect">
            <a:avLst/>
          </a:prstGeom>
          <a:gradFill>
            <a:gsLst>
              <a:gs pos="0">
                <a:srgbClr val="007A87"/>
              </a:gs>
              <a:gs pos="15000">
                <a:srgbClr val="007A87"/>
              </a:gs>
              <a:gs pos="85000">
                <a:srgbClr val="007A87">
                  <a:alpha val="43921"/>
                </a:srgbClr>
              </a:gs>
              <a:gs pos="100000">
                <a:srgbClr val="007A87">
                  <a:alpha val="43921"/>
                </a:srgbClr>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Signika Negative"/>
              <a:buNone/>
            </a:pPr>
            <a:r>
              <a:t/>
            </a:r>
            <a:endParaRPr b="0" i="0" sz="1800" u="none" cap="none" strike="noStrike">
              <a:solidFill>
                <a:srgbClr val="FFFFFF"/>
              </a:solidFill>
              <a:latin typeface="Calibri"/>
              <a:ea typeface="Calibri"/>
              <a:cs typeface="Calibri"/>
              <a:sym typeface="Calibri"/>
            </a:endParaRPr>
          </a:p>
        </p:txBody>
      </p:sp>
      <p:pic>
        <p:nvPicPr>
          <p:cNvPr id="449" name="Google Shape;449;p3"/>
          <p:cNvPicPr preferRelativeResize="0"/>
          <p:nvPr/>
        </p:nvPicPr>
        <p:blipFill rotWithShape="1">
          <a:blip r:embed="rId4">
            <a:alphaModFix/>
          </a:blip>
          <a:srcRect b="0" l="0" r="0" t="0"/>
          <a:stretch/>
        </p:blipFill>
        <p:spPr>
          <a:xfrm>
            <a:off x="6858743" y="-1"/>
            <a:ext cx="2885758" cy="977444"/>
          </a:xfrm>
          <a:prstGeom prst="rect">
            <a:avLst/>
          </a:prstGeom>
          <a:noFill/>
          <a:ln>
            <a:noFill/>
          </a:ln>
        </p:spPr>
      </p:pic>
      <p:sp>
        <p:nvSpPr>
          <p:cNvPr id="450" name="Google Shape;450;p3"/>
          <p:cNvSpPr txBox="1"/>
          <p:nvPr/>
        </p:nvSpPr>
        <p:spPr>
          <a:xfrm>
            <a:off x="2" y="6604084"/>
            <a:ext cx="2602522" cy="253916"/>
          </a:xfrm>
          <a:prstGeom prst="rect">
            <a:avLst/>
          </a:prstGeom>
          <a:solidFill>
            <a:schemeClr val="lt1">
              <a:alpha val="16078"/>
            </a:scheme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Calibri"/>
              <a:buNone/>
            </a:pPr>
            <a:r>
              <a:rPr b="0" i="1" lang="en-US" sz="1050" u="none" cap="none" strike="noStrike">
                <a:solidFill>
                  <a:srgbClr val="FFFFFF"/>
                </a:solidFill>
                <a:latin typeface="Calibri"/>
                <a:ea typeface="Calibri"/>
                <a:cs typeface="Calibri"/>
                <a:sym typeface="Calibri"/>
              </a:rPr>
              <a:t>Foto oleh </a:t>
            </a:r>
            <a:r>
              <a:rPr b="1" i="1" lang="en-US" sz="1050" u="none" cap="none" strike="noStrike">
                <a:solidFill>
                  <a:srgbClr val="FFFFFF"/>
                </a:solidFill>
                <a:latin typeface="Calibri"/>
                <a:ea typeface="Calibri"/>
                <a:cs typeface="Calibri"/>
                <a:sym typeface="Calibri"/>
              </a:rPr>
              <a:t>Adrianto</a:t>
            </a:r>
            <a:r>
              <a:rPr b="0" i="1" lang="en-US" sz="1050" u="none" cap="none" strike="noStrike">
                <a:solidFill>
                  <a:srgbClr val="FFFFFF"/>
                </a:solidFill>
                <a:latin typeface="Calibri"/>
                <a:ea typeface="Calibri"/>
                <a:cs typeface="Calibri"/>
                <a:sym typeface="Calibri"/>
              </a:rPr>
              <a:t>,</a:t>
            </a:r>
            <a:r>
              <a:rPr b="1" i="1" lang="en-US" sz="1050" u="none" cap="none" strike="noStrike">
                <a:solidFill>
                  <a:srgbClr val="FFFFFF"/>
                </a:solidFill>
                <a:latin typeface="Calibri"/>
                <a:ea typeface="Calibri"/>
                <a:cs typeface="Calibri"/>
                <a:sym typeface="Calibri"/>
              </a:rPr>
              <a:t> </a:t>
            </a:r>
            <a:r>
              <a:rPr b="0" i="1" lang="en-US" sz="1050" u="none" cap="none" strike="noStrike">
                <a:solidFill>
                  <a:srgbClr val="FFFFFF"/>
                </a:solidFill>
                <a:latin typeface="Calibri"/>
                <a:ea typeface="Calibri"/>
                <a:cs typeface="Calibri"/>
                <a:sym typeface="Calibri"/>
              </a:rPr>
              <a:t>BPS Kabupaten Landak</a:t>
            </a:r>
            <a:endParaRPr b="0" i="1" sz="1050" u="none" cap="none" strike="noStrike">
              <a:solidFill>
                <a:srgbClr val="FFFFFF"/>
              </a:solidFill>
              <a:latin typeface="Calibri"/>
              <a:ea typeface="Calibri"/>
              <a:cs typeface="Calibri"/>
              <a:sym typeface="Calibri"/>
            </a:endParaRPr>
          </a:p>
        </p:txBody>
      </p:sp>
      <p:sp>
        <p:nvSpPr>
          <p:cNvPr id="451" name="Google Shape;451;p3"/>
          <p:cNvSpPr txBox="1"/>
          <p:nvPr>
            <p:ph idx="12" type="sldNum"/>
          </p:nvPr>
        </p:nvSpPr>
        <p:spPr>
          <a:xfrm>
            <a:off x="11774774" y="6546850"/>
            <a:ext cx="44262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Calibri"/>
              <a:buNone/>
            </a:pPr>
            <a:fld id="{00000000-1234-1234-1234-123412341234}" type="slidenum">
              <a:rPr b="1" i="0" lang="en-US" sz="1400" u="none" cap="none" strike="noStrike">
                <a:solidFill>
                  <a:srgbClr val="FFFFFF"/>
                </a:solidFill>
                <a:latin typeface="Calibri"/>
                <a:ea typeface="Calibri"/>
                <a:cs typeface="Calibri"/>
                <a:sym typeface="Calibri"/>
              </a:rPr>
              <a:t>‹#›</a:t>
            </a:fld>
            <a:endParaRPr b="1" i="0" sz="1400" u="none" cap="none" strike="noStrike">
              <a:solidFill>
                <a:srgbClr val="FFFFFF"/>
              </a:solidFill>
              <a:latin typeface="Calibri"/>
              <a:ea typeface="Calibri"/>
              <a:cs typeface="Calibri"/>
              <a:sym typeface="Calibri"/>
            </a:endParaRPr>
          </a:p>
        </p:txBody>
      </p:sp>
      <p:grpSp>
        <p:nvGrpSpPr>
          <p:cNvPr id="452" name="Google Shape;452;p3"/>
          <p:cNvGrpSpPr/>
          <p:nvPr/>
        </p:nvGrpSpPr>
        <p:grpSpPr>
          <a:xfrm>
            <a:off x="307088" y="6416273"/>
            <a:ext cx="1270323" cy="159984"/>
            <a:chOff x="785174" y="5224838"/>
            <a:chExt cx="952742" cy="119988"/>
          </a:xfrm>
        </p:grpSpPr>
        <p:sp>
          <p:nvSpPr>
            <p:cNvPr id="453" name="Google Shape;453;p3"/>
            <p:cNvSpPr/>
            <p:nvPr/>
          </p:nvSpPr>
          <p:spPr>
            <a:xfrm>
              <a:off x="785174" y="5224838"/>
              <a:ext cx="119988" cy="11998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017F8D"/>
                </a:solidFill>
                <a:latin typeface="Arial"/>
                <a:ea typeface="Arial"/>
                <a:cs typeface="Arial"/>
                <a:sym typeface="Arial"/>
              </a:endParaRPr>
            </a:p>
          </p:txBody>
        </p:sp>
        <p:sp>
          <p:nvSpPr>
            <p:cNvPr id="454" name="Google Shape;454;p3"/>
            <p:cNvSpPr/>
            <p:nvPr/>
          </p:nvSpPr>
          <p:spPr>
            <a:xfrm>
              <a:off x="1617928" y="5224838"/>
              <a:ext cx="119988" cy="119988"/>
            </a:xfrm>
            <a:prstGeom prst="ellipse">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sp>
          <p:nvSpPr>
            <p:cNvPr id="455" name="Google Shape;455;p3"/>
            <p:cNvSpPr/>
            <p:nvPr/>
          </p:nvSpPr>
          <p:spPr>
            <a:xfrm>
              <a:off x="993362" y="5224838"/>
              <a:ext cx="119988" cy="119988"/>
            </a:xfrm>
            <a:prstGeom prst="ellipse">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sp>
          <p:nvSpPr>
            <p:cNvPr id="456" name="Google Shape;456;p3"/>
            <p:cNvSpPr/>
            <p:nvPr/>
          </p:nvSpPr>
          <p:spPr>
            <a:xfrm>
              <a:off x="1201551" y="5224838"/>
              <a:ext cx="119988" cy="119988"/>
            </a:xfrm>
            <a:prstGeom prst="ellipse">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sp>
          <p:nvSpPr>
            <p:cNvPr id="457" name="Google Shape;457;p3"/>
            <p:cNvSpPr/>
            <p:nvPr/>
          </p:nvSpPr>
          <p:spPr>
            <a:xfrm>
              <a:off x="1409739" y="5224838"/>
              <a:ext cx="119988" cy="119988"/>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grpSp>
      <p:pic>
        <p:nvPicPr>
          <p:cNvPr id="458" name="Google Shape;458;p3"/>
          <p:cNvPicPr preferRelativeResize="0"/>
          <p:nvPr/>
        </p:nvPicPr>
        <p:blipFill rotWithShape="1">
          <a:blip r:embed="rId5">
            <a:alphaModFix/>
          </a:blip>
          <a:srcRect b="0" l="0" r="0" t="0"/>
          <a:stretch/>
        </p:blipFill>
        <p:spPr>
          <a:xfrm>
            <a:off x="9433522" y="-617477"/>
            <a:ext cx="2987912" cy="2112763"/>
          </a:xfrm>
          <a:prstGeom prst="rect">
            <a:avLst/>
          </a:prstGeom>
          <a:noFill/>
          <a:ln>
            <a:noFill/>
          </a:ln>
        </p:spPr>
      </p:pic>
      <p:sp>
        <p:nvSpPr>
          <p:cNvPr id="459" name="Google Shape;459;p3"/>
          <p:cNvSpPr/>
          <p:nvPr/>
        </p:nvSpPr>
        <p:spPr>
          <a:xfrm>
            <a:off x="2292624" y="2523827"/>
            <a:ext cx="8054531" cy="2151966"/>
          </a:xfrm>
          <a:prstGeom prst="roundRect">
            <a:avLst>
              <a:gd fmla="val 12862"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sp>
        <p:nvSpPr>
          <p:cNvPr id="460" name="Google Shape;460;p3"/>
          <p:cNvSpPr/>
          <p:nvPr/>
        </p:nvSpPr>
        <p:spPr>
          <a:xfrm>
            <a:off x="2292624" y="2425022"/>
            <a:ext cx="7694651" cy="2349575"/>
          </a:xfrm>
          <a:prstGeom prst="roundRect">
            <a:avLst>
              <a:gd fmla="val 16667" name="adj"/>
            </a:avLst>
          </a:prstGeom>
          <a:noFill/>
          <a:ln>
            <a:noFill/>
          </a:ln>
        </p:spPr>
        <p:txBody>
          <a:bodyPr anchorCtr="0" anchor="t" bIns="45700" lIns="91425" spcFirstLastPara="1" rIns="91425" wrap="square" tIns="45700">
            <a:spAutoFit/>
          </a:bodyPr>
          <a:lstStyle/>
          <a:p>
            <a:pPr indent="0" lvl="0" marL="273050" marR="0" rtl="0" algn="ctr">
              <a:lnSpc>
                <a:spcPct val="100000"/>
              </a:lnSpc>
              <a:spcBef>
                <a:spcPts val="0"/>
              </a:spcBef>
              <a:spcAft>
                <a:spcPts val="0"/>
              </a:spcAft>
              <a:buClr>
                <a:srgbClr val="FFC93C"/>
              </a:buClr>
              <a:buSzPts val="4400"/>
              <a:buFont typeface="Arial"/>
              <a:buNone/>
            </a:pPr>
            <a:r>
              <a:rPr b="1" i="0" lang="en-US" sz="4400" u="none" cap="none" strike="noStrike">
                <a:solidFill>
                  <a:srgbClr val="FFC93C"/>
                </a:solidFill>
                <a:latin typeface="Calibri"/>
                <a:ea typeface="Calibri"/>
                <a:cs typeface="Calibri"/>
                <a:sym typeface="Calibri"/>
              </a:rPr>
              <a:t>JADWAL DAN CAKUPAN</a:t>
            </a:r>
            <a:endParaRPr b="0" i="0" sz="1400" u="none" cap="none" strike="noStrike">
              <a:solidFill>
                <a:srgbClr val="000000"/>
              </a:solidFill>
              <a:latin typeface="Arial"/>
              <a:ea typeface="Arial"/>
              <a:cs typeface="Arial"/>
              <a:sym typeface="Arial"/>
            </a:endParaRPr>
          </a:p>
          <a:p>
            <a:pPr indent="0" lvl="0" marL="273050" marR="0" rtl="0" algn="ctr">
              <a:lnSpc>
                <a:spcPct val="100000"/>
              </a:lnSpc>
              <a:spcBef>
                <a:spcPts val="0"/>
              </a:spcBef>
              <a:spcAft>
                <a:spcPts val="0"/>
              </a:spcAft>
              <a:buClr>
                <a:schemeClr val="lt1"/>
              </a:buClr>
              <a:buSzPts val="4400"/>
              <a:buFont typeface="Arial"/>
              <a:buNone/>
            </a:pPr>
            <a:r>
              <a:rPr b="1" i="0" lang="en-US" sz="4400" u="none" cap="none" strike="noStrike">
                <a:solidFill>
                  <a:schemeClr val="lt1"/>
                </a:solidFill>
                <a:latin typeface="Calibri"/>
                <a:ea typeface="Calibri"/>
                <a:cs typeface="Calibri"/>
                <a:sym typeface="Calibri"/>
              </a:rPr>
              <a:t>PENDATAAN DI WILAYAH KHUSUS  </a:t>
            </a:r>
            <a:endParaRPr b="0" i="0" sz="4400" u="none" cap="none" strike="noStrike">
              <a:solidFill>
                <a:schemeClr val="lt1"/>
              </a:solidFill>
              <a:latin typeface="Calibri"/>
              <a:ea typeface="Calibri"/>
              <a:cs typeface="Calibri"/>
              <a:sym typeface="Calibri"/>
            </a:endParaRPr>
          </a:p>
        </p:txBody>
      </p:sp>
      <p:sp>
        <p:nvSpPr>
          <p:cNvPr id="461" name="Google Shape;461;p3"/>
          <p:cNvSpPr/>
          <p:nvPr/>
        </p:nvSpPr>
        <p:spPr>
          <a:xfrm>
            <a:off x="1299826" y="2756025"/>
            <a:ext cx="1558813" cy="1558813"/>
          </a:xfrm>
          <a:prstGeom prst="ellipse">
            <a:avLst/>
          </a:prstGeom>
          <a:solidFill>
            <a:srgbClr val="EFF0E8"/>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sp>
        <p:nvSpPr>
          <p:cNvPr id="462" name="Google Shape;462;p3"/>
          <p:cNvSpPr txBox="1"/>
          <p:nvPr/>
        </p:nvSpPr>
        <p:spPr>
          <a:xfrm>
            <a:off x="1522016" y="2355889"/>
            <a:ext cx="1082348" cy="22159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800"/>
              <a:buFont typeface="Arial"/>
              <a:buNone/>
            </a:pPr>
            <a:r>
              <a:rPr b="1" i="0" lang="en-US" sz="13800" u="none" cap="none" strike="noStrike">
                <a:solidFill>
                  <a:srgbClr val="017A87"/>
                </a:solidFill>
                <a:latin typeface="Signika Negative"/>
                <a:ea typeface="Signika Negative"/>
                <a:cs typeface="Signika Negative"/>
                <a:sym typeface="Signika Negative"/>
              </a:rPr>
              <a:t>1</a:t>
            </a:r>
            <a:endParaRPr b="1" i="0" sz="2400" u="none" cap="none" strike="noStrike">
              <a:solidFill>
                <a:srgbClr val="017A87"/>
              </a:solidFill>
              <a:latin typeface="Signika Negative"/>
              <a:ea typeface="Signika Negative"/>
              <a:cs typeface="Signika Negative"/>
              <a:sym typeface="Signika Negative"/>
            </a:endParaRPr>
          </a:p>
        </p:txBody>
      </p:sp>
      <p:pic>
        <p:nvPicPr>
          <p:cNvPr id="463" name="Google Shape;463;p3"/>
          <p:cNvPicPr preferRelativeResize="0"/>
          <p:nvPr/>
        </p:nvPicPr>
        <p:blipFill rotWithShape="1">
          <a:blip r:embed="rId6">
            <a:alphaModFix/>
          </a:blip>
          <a:srcRect b="0" l="0" r="0" t="0"/>
          <a:stretch/>
        </p:blipFill>
        <p:spPr>
          <a:xfrm>
            <a:off x="-2208513" y="3058728"/>
            <a:ext cx="2125429" cy="1594072"/>
          </a:xfrm>
          <a:prstGeom prst="rect">
            <a:avLst/>
          </a:prstGeom>
          <a:noFill/>
          <a:ln>
            <a:noFill/>
          </a:ln>
        </p:spPr>
      </p:pic>
      <p:pic>
        <p:nvPicPr>
          <p:cNvPr id="464" name="Google Shape;464;p3"/>
          <p:cNvPicPr preferRelativeResize="0"/>
          <p:nvPr/>
        </p:nvPicPr>
        <p:blipFill rotWithShape="1">
          <a:blip r:embed="rId7">
            <a:alphaModFix/>
          </a:blip>
          <a:srcRect b="0" l="0" r="0" t="0"/>
          <a:stretch/>
        </p:blipFill>
        <p:spPr>
          <a:xfrm>
            <a:off x="-2184176" y="4732111"/>
            <a:ext cx="2101092" cy="157581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29"/>
          <p:cNvSpPr/>
          <p:nvPr/>
        </p:nvSpPr>
        <p:spPr>
          <a:xfrm>
            <a:off x="6771295" y="3367509"/>
            <a:ext cx="5117330" cy="3063114"/>
          </a:xfrm>
          <a:prstGeom prst="roundRect">
            <a:avLst>
              <a:gd fmla="val 6717"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2" name="Google Shape;1352;p29"/>
          <p:cNvSpPr/>
          <p:nvPr/>
        </p:nvSpPr>
        <p:spPr>
          <a:xfrm>
            <a:off x="6096000" y="2511498"/>
            <a:ext cx="5584784" cy="3063114"/>
          </a:xfrm>
          <a:prstGeom prst="roundRect">
            <a:avLst>
              <a:gd fmla="val 6717"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3" name="Google Shape;1353;p2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4" name="Google Shape;1354;p2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grpSp>
        <p:nvGrpSpPr>
          <p:cNvPr id="1355" name="Google Shape;1355;p29"/>
          <p:cNvGrpSpPr/>
          <p:nvPr/>
        </p:nvGrpSpPr>
        <p:grpSpPr>
          <a:xfrm>
            <a:off x="-1366756" y="95126"/>
            <a:ext cx="437309" cy="3187665"/>
            <a:chOff x="-659757" y="95126"/>
            <a:chExt cx="437309" cy="3187665"/>
          </a:xfrm>
        </p:grpSpPr>
        <p:sp>
          <p:nvSpPr>
            <p:cNvPr id="1356" name="Google Shape;1356;p29"/>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7" name="Google Shape;1357;p29"/>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8" name="Google Shape;1358;p29"/>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59" name="Google Shape;1359;p29"/>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0" name="Google Shape;1360;p29"/>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361" name="Google Shape;1361;p29"/>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2" name="Google Shape;1362;p29"/>
          <p:cNvSpPr txBox="1"/>
          <p:nvPr/>
        </p:nvSpPr>
        <p:spPr>
          <a:xfrm>
            <a:off x="358815" y="130088"/>
            <a:ext cx="421397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PERTANYAAN 301b</a:t>
            </a:r>
            <a:endParaRPr b="0" i="0" sz="1400" u="none" cap="none" strike="noStrike">
              <a:solidFill>
                <a:srgbClr val="000000"/>
              </a:solidFill>
              <a:latin typeface="Arial"/>
              <a:ea typeface="Arial"/>
              <a:cs typeface="Arial"/>
              <a:sym typeface="Arial"/>
            </a:endParaRPr>
          </a:p>
        </p:txBody>
      </p:sp>
      <p:pic>
        <p:nvPicPr>
          <p:cNvPr id="1363" name="Google Shape;1363;p29"/>
          <p:cNvPicPr preferRelativeResize="0"/>
          <p:nvPr/>
        </p:nvPicPr>
        <p:blipFill rotWithShape="1">
          <a:blip r:embed="rId3">
            <a:alphaModFix/>
          </a:blip>
          <a:srcRect b="0" l="0" r="0" t="0"/>
          <a:stretch/>
        </p:blipFill>
        <p:spPr>
          <a:xfrm>
            <a:off x="6357130" y="2685768"/>
            <a:ext cx="2695476" cy="3575209"/>
          </a:xfrm>
          <a:prstGeom prst="rect">
            <a:avLst/>
          </a:prstGeom>
          <a:noFill/>
          <a:ln>
            <a:noFill/>
          </a:ln>
        </p:spPr>
      </p:pic>
      <p:pic>
        <p:nvPicPr>
          <p:cNvPr id="1364" name="Google Shape;1364;p29"/>
          <p:cNvPicPr preferRelativeResize="0"/>
          <p:nvPr/>
        </p:nvPicPr>
        <p:blipFill rotWithShape="1">
          <a:blip r:embed="rId4">
            <a:alphaModFix/>
          </a:blip>
          <a:srcRect b="0" l="0" r="0" t="0"/>
          <a:stretch/>
        </p:blipFill>
        <p:spPr>
          <a:xfrm>
            <a:off x="9291084" y="2685769"/>
            <a:ext cx="2425712" cy="3575209"/>
          </a:xfrm>
          <a:prstGeom prst="rect">
            <a:avLst/>
          </a:prstGeom>
          <a:noFill/>
          <a:ln>
            <a:noFill/>
          </a:ln>
        </p:spPr>
      </p:pic>
      <p:sp>
        <p:nvSpPr>
          <p:cNvPr id="1365" name="Google Shape;1365;p29"/>
          <p:cNvSpPr/>
          <p:nvPr/>
        </p:nvSpPr>
        <p:spPr>
          <a:xfrm>
            <a:off x="-358814" y="2388683"/>
            <a:ext cx="4595149" cy="583518"/>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6" name="Google Shape;1366;p29"/>
          <p:cNvSpPr txBox="1"/>
          <p:nvPr/>
        </p:nvSpPr>
        <p:spPr>
          <a:xfrm>
            <a:off x="231494" y="2414594"/>
            <a:ext cx="339554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b="1" i="1" lang="en-US" sz="2400" u="none" cap="none" strike="noStrike">
                <a:solidFill>
                  <a:srgbClr val="FFFFFF"/>
                </a:solidFill>
                <a:latin typeface="Calibri"/>
                <a:ea typeface="Calibri"/>
                <a:cs typeface="Calibri"/>
                <a:sym typeface="Calibri"/>
              </a:rPr>
              <a:t>Serifikat Hak Milik (SHM)</a:t>
            </a:r>
            <a:endParaRPr b="0" i="0" sz="1400" u="none" cap="none" strike="noStrike">
              <a:solidFill>
                <a:srgbClr val="000000"/>
              </a:solidFill>
              <a:latin typeface="Arial"/>
              <a:ea typeface="Arial"/>
              <a:cs typeface="Arial"/>
              <a:sym typeface="Arial"/>
            </a:endParaRPr>
          </a:p>
        </p:txBody>
      </p:sp>
      <p:sp>
        <p:nvSpPr>
          <p:cNvPr id="1367" name="Google Shape;1367;p29"/>
          <p:cNvSpPr/>
          <p:nvPr/>
        </p:nvSpPr>
        <p:spPr>
          <a:xfrm>
            <a:off x="231494" y="3106822"/>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68" name="Google Shape;1368;p29"/>
          <p:cNvSpPr txBox="1"/>
          <p:nvPr/>
        </p:nvSpPr>
        <p:spPr>
          <a:xfrm>
            <a:off x="548983" y="3023833"/>
            <a:ext cx="14048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Kode 1</a:t>
            </a:r>
            <a:endParaRPr b="0" i="0" sz="1400" u="none" cap="none" strike="noStrike">
              <a:solidFill>
                <a:srgbClr val="000000"/>
              </a:solidFill>
              <a:latin typeface="Arial"/>
              <a:ea typeface="Arial"/>
              <a:cs typeface="Arial"/>
              <a:sym typeface="Arial"/>
            </a:endParaRPr>
          </a:p>
        </p:txBody>
      </p:sp>
      <p:sp>
        <p:nvSpPr>
          <p:cNvPr id="1369" name="Google Shape;1369;p29"/>
          <p:cNvSpPr/>
          <p:nvPr/>
        </p:nvSpPr>
        <p:spPr>
          <a:xfrm>
            <a:off x="231494" y="4056782"/>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70" name="Google Shape;1370;p29"/>
          <p:cNvSpPr txBox="1"/>
          <p:nvPr/>
        </p:nvSpPr>
        <p:spPr>
          <a:xfrm>
            <a:off x="548983" y="3375960"/>
            <a:ext cx="434847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1" lang="en-US" sz="1800" u="none" cap="none" strike="noStrike">
                <a:solidFill>
                  <a:srgbClr val="FFFFFF"/>
                </a:solidFill>
                <a:latin typeface="Calibri"/>
                <a:ea typeface="Calibri"/>
                <a:cs typeface="Calibri"/>
                <a:sym typeface="Calibri"/>
              </a:rPr>
              <a:t>SHM dalam pilihan ini merupakan SHM atas nama anggota keluarga.</a:t>
            </a:r>
            <a:endParaRPr b="0" i="1" sz="1800" u="none" cap="none" strike="noStrike">
              <a:solidFill>
                <a:srgbClr val="FFFFFF"/>
              </a:solidFill>
              <a:latin typeface="Calibri"/>
              <a:ea typeface="Calibri"/>
              <a:cs typeface="Calibri"/>
              <a:sym typeface="Calibri"/>
            </a:endParaRPr>
          </a:p>
        </p:txBody>
      </p:sp>
      <p:sp>
        <p:nvSpPr>
          <p:cNvPr id="1371" name="Google Shape;1371;p29"/>
          <p:cNvSpPr txBox="1"/>
          <p:nvPr/>
        </p:nvSpPr>
        <p:spPr>
          <a:xfrm>
            <a:off x="548983" y="4006685"/>
            <a:ext cx="14048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Kode 2</a:t>
            </a:r>
            <a:endParaRPr b="0" i="0" sz="1400" u="none" cap="none" strike="noStrike">
              <a:solidFill>
                <a:srgbClr val="000000"/>
              </a:solidFill>
              <a:latin typeface="Arial"/>
              <a:ea typeface="Arial"/>
              <a:cs typeface="Arial"/>
              <a:sym typeface="Arial"/>
            </a:endParaRPr>
          </a:p>
        </p:txBody>
      </p:sp>
      <p:sp>
        <p:nvSpPr>
          <p:cNvPr id="1372" name="Google Shape;1372;p29"/>
          <p:cNvSpPr txBox="1"/>
          <p:nvPr/>
        </p:nvSpPr>
        <p:spPr>
          <a:xfrm>
            <a:off x="548983" y="4316836"/>
            <a:ext cx="502377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1" lang="en-US" sz="1800" u="none" cap="none" strike="noStrike">
                <a:solidFill>
                  <a:srgbClr val="FFFFFF"/>
                </a:solidFill>
                <a:latin typeface="Calibri"/>
                <a:ea typeface="Calibri"/>
                <a:cs typeface="Calibri"/>
                <a:sym typeface="Calibri"/>
              </a:rPr>
              <a:t>Anggota Keluarga berhak memanfaatkan bangunan tempat tinggal tersebut berdasarkan perjanjian yang telah disepakati. Contoh: rumah warisan (milik sendiri) disertai perjanjian pemanfaatan tertulis</a:t>
            </a:r>
            <a:endParaRPr b="0" i="1" sz="1800" u="none" cap="none" strike="noStrike">
              <a:solidFill>
                <a:srgbClr val="FFFFFF"/>
              </a:solidFill>
              <a:latin typeface="Calibri"/>
              <a:ea typeface="Calibri"/>
              <a:cs typeface="Calibri"/>
              <a:sym typeface="Calibri"/>
            </a:endParaRPr>
          </a:p>
        </p:txBody>
      </p:sp>
      <p:sp>
        <p:nvSpPr>
          <p:cNvPr id="1373" name="Google Shape;1373;p29"/>
          <p:cNvSpPr/>
          <p:nvPr/>
        </p:nvSpPr>
        <p:spPr>
          <a:xfrm>
            <a:off x="231494" y="5539038"/>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74" name="Google Shape;1374;p29"/>
          <p:cNvSpPr txBox="1"/>
          <p:nvPr/>
        </p:nvSpPr>
        <p:spPr>
          <a:xfrm>
            <a:off x="548983" y="5488941"/>
            <a:ext cx="14048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Kode 3</a:t>
            </a:r>
            <a:endParaRPr b="0" i="0" sz="1400" u="none" cap="none" strike="noStrike">
              <a:solidFill>
                <a:srgbClr val="000000"/>
              </a:solidFill>
              <a:latin typeface="Arial"/>
              <a:ea typeface="Arial"/>
              <a:cs typeface="Arial"/>
              <a:sym typeface="Arial"/>
            </a:endParaRPr>
          </a:p>
        </p:txBody>
      </p:sp>
      <p:sp>
        <p:nvSpPr>
          <p:cNvPr id="1375" name="Google Shape;1375;p29"/>
          <p:cNvSpPr txBox="1"/>
          <p:nvPr/>
        </p:nvSpPr>
        <p:spPr>
          <a:xfrm>
            <a:off x="515869" y="5779421"/>
            <a:ext cx="502377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1" lang="en-US" sz="1800" u="none" cap="none" strike="noStrike">
                <a:solidFill>
                  <a:srgbClr val="FFFFFF"/>
                </a:solidFill>
                <a:latin typeface="Calibri"/>
                <a:ea typeface="Calibri"/>
                <a:cs typeface="Calibri"/>
                <a:sym typeface="Calibri"/>
              </a:rPr>
              <a:t>SHM yang diterbitkan bukan a.n salah seorang anggota keluarga tanpa perjanjian pemanfaatan tertulis.</a:t>
            </a:r>
            <a:endParaRPr b="0" i="1" sz="1800" u="none" cap="none" strike="noStrike">
              <a:solidFill>
                <a:srgbClr val="FFFFFF"/>
              </a:solidFill>
              <a:latin typeface="Calibri"/>
              <a:ea typeface="Calibri"/>
              <a:cs typeface="Calibri"/>
              <a:sym typeface="Calibri"/>
            </a:endParaRPr>
          </a:p>
        </p:txBody>
      </p:sp>
      <p:sp>
        <p:nvSpPr>
          <p:cNvPr id="1376" name="Google Shape;1376;p29"/>
          <p:cNvSpPr/>
          <p:nvPr/>
        </p:nvSpPr>
        <p:spPr>
          <a:xfrm>
            <a:off x="5952836" y="4920417"/>
            <a:ext cx="309441" cy="1104463"/>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77" name="Google Shape;1377;p29"/>
          <p:cNvSpPr/>
          <p:nvPr/>
        </p:nvSpPr>
        <p:spPr>
          <a:xfrm>
            <a:off x="8986047" y="3232889"/>
            <a:ext cx="305037" cy="2791992"/>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78" name="Google Shape;1378;p29"/>
          <p:cNvSpPr/>
          <p:nvPr/>
        </p:nvSpPr>
        <p:spPr>
          <a:xfrm>
            <a:off x="10008897" y="2502893"/>
            <a:ext cx="1773487" cy="182875"/>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79" name="Google Shape;1379;p29"/>
          <p:cNvSpPr/>
          <p:nvPr/>
        </p:nvSpPr>
        <p:spPr>
          <a:xfrm>
            <a:off x="9960800" y="2443167"/>
            <a:ext cx="132206" cy="13220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0" name="Google Shape;1380;p29"/>
          <p:cNvSpPr/>
          <p:nvPr/>
        </p:nvSpPr>
        <p:spPr>
          <a:xfrm>
            <a:off x="6030353" y="4854314"/>
            <a:ext cx="132206" cy="13220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1" name="Google Shape;1381;p29"/>
          <p:cNvSpPr/>
          <p:nvPr/>
        </p:nvSpPr>
        <p:spPr>
          <a:xfrm>
            <a:off x="6326007" y="6261720"/>
            <a:ext cx="1671945" cy="303523"/>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2" name="Google Shape;1382;p29"/>
          <p:cNvSpPr/>
          <p:nvPr/>
        </p:nvSpPr>
        <p:spPr>
          <a:xfrm>
            <a:off x="7901183" y="6370964"/>
            <a:ext cx="132206" cy="13220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3" name="Google Shape;1383;p29"/>
          <p:cNvSpPr/>
          <p:nvPr/>
        </p:nvSpPr>
        <p:spPr>
          <a:xfrm>
            <a:off x="11728327" y="2820388"/>
            <a:ext cx="309441" cy="1104463"/>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84" name="Google Shape;1384;p29"/>
          <p:cNvSpPr/>
          <p:nvPr/>
        </p:nvSpPr>
        <p:spPr>
          <a:xfrm>
            <a:off x="11822854" y="3821755"/>
            <a:ext cx="132206" cy="13220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385" name="Google Shape;1385;p29"/>
          <p:cNvPicPr preferRelativeResize="0"/>
          <p:nvPr/>
        </p:nvPicPr>
        <p:blipFill rotWithShape="1">
          <a:blip r:embed="rId5">
            <a:alphaModFix/>
          </a:blip>
          <a:srcRect b="0" l="0" r="0" t="0"/>
          <a:stretch/>
        </p:blipFill>
        <p:spPr>
          <a:xfrm>
            <a:off x="1784580" y="1066990"/>
            <a:ext cx="8955394" cy="1172172"/>
          </a:xfrm>
          <a:prstGeom prst="rect">
            <a:avLst/>
          </a:prstGeom>
          <a:noFill/>
          <a:ln>
            <a:noFill/>
          </a:ln>
          <a:effectLst>
            <a:outerShdw blurRad="190500" rotWithShape="0" algn="tl">
              <a:srgbClr val="000000">
                <a:alpha val="69019"/>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30"/>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92" name="Google Shape;1392;p3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grpSp>
        <p:nvGrpSpPr>
          <p:cNvPr id="1393" name="Google Shape;1393;p30"/>
          <p:cNvGrpSpPr/>
          <p:nvPr/>
        </p:nvGrpSpPr>
        <p:grpSpPr>
          <a:xfrm>
            <a:off x="-1366756" y="95126"/>
            <a:ext cx="437309" cy="3187665"/>
            <a:chOff x="-659757" y="95126"/>
            <a:chExt cx="437309" cy="3187665"/>
          </a:xfrm>
        </p:grpSpPr>
        <p:sp>
          <p:nvSpPr>
            <p:cNvPr id="1394" name="Google Shape;1394;p30"/>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95" name="Google Shape;1395;p30"/>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96" name="Google Shape;1396;p30"/>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97" name="Google Shape;1397;p30"/>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98" name="Google Shape;1398;p30"/>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399" name="Google Shape;1399;p30"/>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00" name="Google Shape;1400;p30"/>
          <p:cNvSpPr txBox="1"/>
          <p:nvPr/>
        </p:nvSpPr>
        <p:spPr>
          <a:xfrm>
            <a:off x="358815" y="130088"/>
            <a:ext cx="421397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PERTANYAAN 301b</a:t>
            </a:r>
            <a:endParaRPr b="0" i="0" sz="1400" u="none" cap="none" strike="noStrike">
              <a:solidFill>
                <a:srgbClr val="000000"/>
              </a:solidFill>
              <a:latin typeface="Arial"/>
              <a:ea typeface="Arial"/>
              <a:cs typeface="Arial"/>
              <a:sym typeface="Arial"/>
            </a:endParaRPr>
          </a:p>
        </p:txBody>
      </p:sp>
      <p:pic>
        <p:nvPicPr>
          <p:cNvPr id="1401" name="Google Shape;1401;p30"/>
          <p:cNvPicPr preferRelativeResize="0"/>
          <p:nvPr/>
        </p:nvPicPr>
        <p:blipFill rotWithShape="1">
          <a:blip r:embed="rId3">
            <a:alphaModFix/>
          </a:blip>
          <a:srcRect b="0" l="0" r="0" t="0"/>
          <a:stretch/>
        </p:blipFill>
        <p:spPr>
          <a:xfrm>
            <a:off x="1721221" y="1161474"/>
            <a:ext cx="8955394" cy="1172172"/>
          </a:xfrm>
          <a:prstGeom prst="rect">
            <a:avLst/>
          </a:prstGeom>
          <a:noFill/>
          <a:ln>
            <a:noFill/>
          </a:ln>
          <a:effectLst>
            <a:outerShdw blurRad="190500" rotWithShape="0" algn="tl">
              <a:srgbClr val="000000">
                <a:alpha val="69019"/>
              </a:srgbClr>
            </a:outerShdw>
          </a:effectLst>
        </p:spPr>
      </p:pic>
      <p:sp>
        <p:nvSpPr>
          <p:cNvPr id="1402" name="Google Shape;1402;p30"/>
          <p:cNvSpPr/>
          <p:nvPr/>
        </p:nvSpPr>
        <p:spPr>
          <a:xfrm>
            <a:off x="9660222" y="2640763"/>
            <a:ext cx="2029662" cy="4005262"/>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3" name="Google Shape;1403;p30"/>
          <p:cNvSpPr/>
          <p:nvPr/>
        </p:nvSpPr>
        <p:spPr>
          <a:xfrm>
            <a:off x="492357" y="2725947"/>
            <a:ext cx="4642876" cy="3920078"/>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4" name="Google Shape;1404;p30"/>
          <p:cNvSpPr/>
          <p:nvPr/>
        </p:nvSpPr>
        <p:spPr>
          <a:xfrm>
            <a:off x="211336" y="2507294"/>
            <a:ext cx="1062182" cy="437309"/>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5" name="Google Shape;1405;p30"/>
          <p:cNvSpPr txBox="1"/>
          <p:nvPr/>
        </p:nvSpPr>
        <p:spPr>
          <a:xfrm>
            <a:off x="340645" y="2541282"/>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Kode 4</a:t>
            </a:r>
            <a:endParaRPr b="0" i="0" sz="1400" u="none" cap="none" strike="noStrike">
              <a:solidFill>
                <a:srgbClr val="000000"/>
              </a:solidFill>
              <a:latin typeface="Arial"/>
              <a:ea typeface="Arial"/>
              <a:cs typeface="Arial"/>
              <a:sym typeface="Arial"/>
            </a:endParaRPr>
          </a:p>
        </p:txBody>
      </p:sp>
      <p:sp>
        <p:nvSpPr>
          <p:cNvPr id="1406" name="Google Shape;1406;p30"/>
          <p:cNvSpPr txBox="1"/>
          <p:nvPr/>
        </p:nvSpPr>
        <p:spPr>
          <a:xfrm>
            <a:off x="1735064" y="2793916"/>
            <a:ext cx="24711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C93C"/>
                </a:solidFill>
                <a:latin typeface="Calibri"/>
                <a:ea typeface="Calibri"/>
                <a:cs typeface="Calibri"/>
                <a:sym typeface="Calibri"/>
              </a:rPr>
              <a:t>SERTIFIKAT SELAIN SHM</a:t>
            </a:r>
            <a:endParaRPr b="0" i="0" sz="1400" u="none" cap="none" strike="noStrike">
              <a:solidFill>
                <a:srgbClr val="000000"/>
              </a:solidFill>
              <a:latin typeface="Arial"/>
              <a:ea typeface="Arial"/>
              <a:cs typeface="Arial"/>
              <a:sym typeface="Arial"/>
            </a:endParaRPr>
          </a:p>
        </p:txBody>
      </p:sp>
      <p:sp>
        <p:nvSpPr>
          <p:cNvPr id="1407" name="Google Shape;1407;p30"/>
          <p:cNvSpPr/>
          <p:nvPr/>
        </p:nvSpPr>
        <p:spPr>
          <a:xfrm>
            <a:off x="5460040" y="2725947"/>
            <a:ext cx="3875375" cy="3920077"/>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8" name="Google Shape;1408;p30"/>
          <p:cNvSpPr/>
          <p:nvPr/>
        </p:nvSpPr>
        <p:spPr>
          <a:xfrm>
            <a:off x="5226415" y="2507294"/>
            <a:ext cx="1062182" cy="437309"/>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9" name="Google Shape;1409;p30"/>
          <p:cNvSpPr txBox="1"/>
          <p:nvPr/>
        </p:nvSpPr>
        <p:spPr>
          <a:xfrm>
            <a:off x="5355724" y="2541282"/>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Kode 5</a:t>
            </a:r>
            <a:endParaRPr b="0" i="0" sz="1400" u="none" cap="none" strike="noStrike">
              <a:solidFill>
                <a:srgbClr val="000000"/>
              </a:solidFill>
              <a:latin typeface="Arial"/>
              <a:ea typeface="Arial"/>
              <a:cs typeface="Arial"/>
              <a:sym typeface="Arial"/>
            </a:endParaRPr>
          </a:p>
        </p:txBody>
      </p:sp>
      <p:sp>
        <p:nvSpPr>
          <p:cNvPr id="1410" name="Google Shape;1410;p30"/>
          <p:cNvSpPr txBox="1"/>
          <p:nvPr/>
        </p:nvSpPr>
        <p:spPr>
          <a:xfrm>
            <a:off x="6451246" y="2793915"/>
            <a:ext cx="2636884"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C93C"/>
                </a:solidFill>
                <a:latin typeface="Calibri"/>
                <a:ea typeface="Calibri"/>
                <a:cs typeface="Calibri"/>
                <a:sym typeface="Calibri"/>
              </a:rPr>
              <a:t>SURAT BUKTI LAINNYA</a:t>
            </a:r>
            <a:endParaRPr b="0" i="0" sz="1400" u="none" cap="none" strike="noStrike">
              <a:solidFill>
                <a:srgbClr val="000000"/>
              </a:solidFill>
              <a:latin typeface="Arial"/>
              <a:ea typeface="Arial"/>
              <a:cs typeface="Arial"/>
              <a:sym typeface="Arial"/>
            </a:endParaRPr>
          </a:p>
        </p:txBody>
      </p:sp>
      <p:grpSp>
        <p:nvGrpSpPr>
          <p:cNvPr id="1411" name="Google Shape;1411;p30"/>
          <p:cNvGrpSpPr/>
          <p:nvPr/>
        </p:nvGrpSpPr>
        <p:grpSpPr>
          <a:xfrm>
            <a:off x="677522" y="3603348"/>
            <a:ext cx="4276616" cy="2875880"/>
            <a:chOff x="543060" y="3524957"/>
            <a:chExt cx="4453520" cy="3007145"/>
          </a:xfrm>
        </p:grpSpPr>
        <p:pic>
          <p:nvPicPr>
            <p:cNvPr id="1412" name="Google Shape;1412;p30"/>
            <p:cNvPicPr preferRelativeResize="0"/>
            <p:nvPr/>
          </p:nvPicPr>
          <p:blipFill rotWithShape="1">
            <a:blip r:embed="rId4">
              <a:alphaModFix/>
            </a:blip>
            <a:srcRect b="36295" l="8118" r="14845" t="18937"/>
            <a:stretch/>
          </p:blipFill>
          <p:spPr>
            <a:xfrm>
              <a:off x="543060" y="3524957"/>
              <a:ext cx="4453520" cy="3007145"/>
            </a:xfrm>
            <a:prstGeom prst="rect">
              <a:avLst/>
            </a:prstGeom>
            <a:noFill/>
            <a:ln>
              <a:noFill/>
            </a:ln>
          </p:spPr>
        </p:pic>
        <p:sp>
          <p:nvSpPr>
            <p:cNvPr id="1413" name="Google Shape;1413;p30"/>
            <p:cNvSpPr/>
            <p:nvPr/>
          </p:nvSpPr>
          <p:spPr>
            <a:xfrm>
              <a:off x="1032218" y="3869811"/>
              <a:ext cx="3586081" cy="459164"/>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414" name="Google Shape;1414;p30"/>
          <p:cNvSpPr txBox="1"/>
          <p:nvPr/>
        </p:nvSpPr>
        <p:spPr>
          <a:xfrm>
            <a:off x="571958" y="3156291"/>
            <a:ext cx="16460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CONTOH: SHGB</a:t>
            </a:r>
            <a:endParaRPr b="0" i="0" sz="1400" u="none" cap="none" strike="noStrike">
              <a:solidFill>
                <a:srgbClr val="000000"/>
              </a:solidFill>
              <a:latin typeface="Arial"/>
              <a:ea typeface="Arial"/>
              <a:cs typeface="Arial"/>
              <a:sym typeface="Arial"/>
            </a:endParaRPr>
          </a:p>
        </p:txBody>
      </p:sp>
      <p:pic>
        <p:nvPicPr>
          <p:cNvPr id="1415" name="Google Shape;1415;p30"/>
          <p:cNvPicPr preferRelativeResize="0"/>
          <p:nvPr/>
        </p:nvPicPr>
        <p:blipFill rotWithShape="1">
          <a:blip r:embed="rId5">
            <a:alphaModFix/>
          </a:blip>
          <a:srcRect b="43165" l="0" r="0" t="0"/>
          <a:stretch/>
        </p:blipFill>
        <p:spPr>
          <a:xfrm>
            <a:off x="5578192" y="3646384"/>
            <a:ext cx="3639070" cy="2864670"/>
          </a:xfrm>
          <a:prstGeom prst="rect">
            <a:avLst/>
          </a:prstGeom>
          <a:noFill/>
          <a:ln>
            <a:noFill/>
          </a:ln>
        </p:spPr>
      </p:pic>
      <p:sp>
        <p:nvSpPr>
          <p:cNvPr id="1416" name="Google Shape;1416;p30"/>
          <p:cNvSpPr txBox="1"/>
          <p:nvPr/>
        </p:nvSpPr>
        <p:spPr>
          <a:xfrm>
            <a:off x="5493291" y="3185059"/>
            <a:ext cx="19672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CONTOH: LETTER C</a:t>
            </a:r>
            <a:endParaRPr b="0" i="0" sz="1400" u="none" cap="none" strike="noStrike">
              <a:solidFill>
                <a:srgbClr val="000000"/>
              </a:solidFill>
              <a:latin typeface="Arial"/>
              <a:ea typeface="Arial"/>
              <a:cs typeface="Arial"/>
              <a:sym typeface="Arial"/>
            </a:endParaRPr>
          </a:p>
        </p:txBody>
      </p:sp>
      <p:sp>
        <p:nvSpPr>
          <p:cNvPr id="1417" name="Google Shape;1417;p30"/>
          <p:cNvSpPr/>
          <p:nvPr/>
        </p:nvSpPr>
        <p:spPr>
          <a:xfrm>
            <a:off x="9429317" y="2507294"/>
            <a:ext cx="1062182" cy="437309"/>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8" name="Google Shape;1418;p30"/>
          <p:cNvSpPr txBox="1"/>
          <p:nvPr/>
        </p:nvSpPr>
        <p:spPr>
          <a:xfrm>
            <a:off x="9558626" y="2541282"/>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Kode 6</a:t>
            </a:r>
            <a:endParaRPr b="0" i="0" sz="1400" u="none" cap="none" strike="noStrike">
              <a:solidFill>
                <a:srgbClr val="000000"/>
              </a:solidFill>
              <a:latin typeface="Arial"/>
              <a:ea typeface="Arial"/>
              <a:cs typeface="Arial"/>
              <a:sym typeface="Arial"/>
            </a:endParaRPr>
          </a:p>
        </p:txBody>
      </p:sp>
      <p:sp>
        <p:nvSpPr>
          <p:cNvPr id="1419" name="Google Shape;1419;p30"/>
          <p:cNvSpPr txBox="1"/>
          <p:nvPr/>
        </p:nvSpPr>
        <p:spPr>
          <a:xfrm>
            <a:off x="9811362" y="3000393"/>
            <a:ext cx="17052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C93C"/>
                </a:solidFill>
                <a:latin typeface="Calibri"/>
                <a:ea typeface="Calibri"/>
                <a:cs typeface="Calibri"/>
                <a:sym typeface="Calibri"/>
              </a:rPr>
              <a:t>TIDAK PUNYA</a:t>
            </a:r>
            <a:endParaRPr b="0" i="0" sz="1400" u="none" cap="none" strike="noStrike">
              <a:solidFill>
                <a:srgbClr val="000000"/>
              </a:solidFill>
              <a:latin typeface="Arial"/>
              <a:ea typeface="Arial"/>
              <a:cs typeface="Arial"/>
              <a:sym typeface="Arial"/>
            </a:endParaRPr>
          </a:p>
        </p:txBody>
      </p:sp>
      <p:sp>
        <p:nvSpPr>
          <p:cNvPr id="1420" name="Google Shape;1420;p30"/>
          <p:cNvSpPr txBox="1"/>
          <p:nvPr/>
        </p:nvSpPr>
        <p:spPr>
          <a:xfrm>
            <a:off x="9762245" y="3460980"/>
            <a:ext cx="1842626" cy="134601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Tidak memiliki bukti kepemilikan dalam bentuk apapun</a:t>
            </a:r>
            <a:endParaRPr b="0" i="1" sz="1800" u="none" cap="none" strike="noStrike">
              <a:solidFill>
                <a:schemeClr val="l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3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26" name="Google Shape;1426;p31"/>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27" name="Google Shape;1427;p3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sp>
        <p:nvSpPr>
          <p:cNvPr id="1428" name="Google Shape;1428;p31"/>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29" name="Google Shape;1429;p31"/>
          <p:cNvSpPr txBox="1"/>
          <p:nvPr/>
        </p:nvSpPr>
        <p:spPr>
          <a:xfrm>
            <a:off x="358815" y="130088"/>
            <a:ext cx="3956724"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302</a:t>
            </a:r>
            <a:endParaRPr b="0" i="0" sz="2800" u="none" cap="none" strike="noStrike">
              <a:solidFill>
                <a:srgbClr val="000000"/>
              </a:solidFill>
              <a:latin typeface="Arial"/>
              <a:ea typeface="Arial"/>
              <a:cs typeface="Arial"/>
              <a:sym typeface="Arial"/>
            </a:endParaRPr>
          </a:p>
        </p:txBody>
      </p:sp>
      <p:grpSp>
        <p:nvGrpSpPr>
          <p:cNvPr id="1430" name="Google Shape;1430;p31"/>
          <p:cNvGrpSpPr/>
          <p:nvPr/>
        </p:nvGrpSpPr>
        <p:grpSpPr>
          <a:xfrm>
            <a:off x="-659757" y="95126"/>
            <a:ext cx="437309" cy="3187665"/>
            <a:chOff x="-659757" y="95126"/>
            <a:chExt cx="437309" cy="3187665"/>
          </a:xfrm>
        </p:grpSpPr>
        <p:sp>
          <p:nvSpPr>
            <p:cNvPr id="1431" name="Google Shape;1431;p31"/>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32" name="Google Shape;1432;p31"/>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33" name="Google Shape;1433;p31"/>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34" name="Google Shape;1434;p31"/>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35" name="Google Shape;1435;p31"/>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436" name="Google Shape;1436;p31"/>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437" name="Google Shape;1437;p31"/>
          <p:cNvGrpSpPr/>
          <p:nvPr/>
        </p:nvGrpSpPr>
        <p:grpSpPr>
          <a:xfrm>
            <a:off x="683852" y="2244422"/>
            <a:ext cx="3695700" cy="4051603"/>
            <a:chOff x="683852" y="2244422"/>
            <a:chExt cx="3695700" cy="4051603"/>
          </a:xfrm>
        </p:grpSpPr>
        <p:sp>
          <p:nvSpPr>
            <p:cNvPr id="1438" name="Google Shape;1438;p31"/>
            <p:cNvSpPr/>
            <p:nvPr/>
          </p:nvSpPr>
          <p:spPr>
            <a:xfrm>
              <a:off x="683852" y="2244422"/>
              <a:ext cx="3695700" cy="4051603"/>
            </a:xfrm>
            <a:prstGeom prst="roundRect">
              <a:avLst>
                <a:gd fmla="val 8751" name="adj"/>
              </a:avLst>
            </a:prstGeom>
            <a:solidFill>
              <a:srgbClr val="CDF7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39" name="Google Shape;1439;p31"/>
            <p:cNvSpPr/>
            <p:nvPr/>
          </p:nvSpPr>
          <p:spPr>
            <a:xfrm>
              <a:off x="683852" y="2244422"/>
              <a:ext cx="3695700" cy="686785"/>
            </a:xfrm>
            <a:prstGeom prst="rect">
              <a:avLst/>
            </a:pr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440" name="Google Shape;1440;p31"/>
          <p:cNvSpPr txBox="1"/>
          <p:nvPr/>
        </p:nvSpPr>
        <p:spPr>
          <a:xfrm>
            <a:off x="931240" y="3201987"/>
            <a:ext cx="3200923" cy="2193229"/>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Luas lantai bangunan tempat tinggal yang dimaksud adalah </a:t>
            </a:r>
            <a:r>
              <a:rPr b="1" i="0" lang="en-US" sz="2000" u="none" cap="none" strike="noStrike">
                <a:solidFill>
                  <a:srgbClr val="000000"/>
                </a:solidFill>
                <a:latin typeface="Calibri"/>
                <a:ea typeface="Calibri"/>
                <a:cs typeface="Calibri"/>
                <a:sym typeface="Calibri"/>
              </a:rPr>
              <a:t>luas bangunan yang ditempati</a:t>
            </a:r>
            <a:r>
              <a:rPr b="0" i="0" lang="en-US" sz="2000" u="none" cap="none" strike="noStrike">
                <a:solidFill>
                  <a:srgbClr val="000000"/>
                </a:solidFill>
                <a:latin typeface="Calibri"/>
                <a:ea typeface="Calibri"/>
                <a:cs typeface="Calibri"/>
                <a:sym typeface="Calibri"/>
              </a:rPr>
              <a:t> dan </a:t>
            </a:r>
            <a:r>
              <a:rPr b="1" i="0" lang="en-US" sz="2000" u="none" cap="none" strike="noStrike">
                <a:solidFill>
                  <a:srgbClr val="000000"/>
                </a:solidFill>
                <a:latin typeface="Calibri"/>
                <a:ea typeface="Calibri"/>
                <a:cs typeface="Calibri"/>
                <a:sym typeface="Calibri"/>
              </a:rPr>
              <a:t>digunakan untuk keperluan sehari-hari </a:t>
            </a:r>
            <a:r>
              <a:rPr b="0" i="0" lang="en-US" sz="2000" u="none" cap="none" strike="noStrike">
                <a:solidFill>
                  <a:srgbClr val="000000"/>
                </a:solidFill>
                <a:latin typeface="Calibri"/>
                <a:ea typeface="Calibri"/>
                <a:cs typeface="Calibri"/>
                <a:sym typeface="Calibri"/>
              </a:rPr>
              <a:t>(</a:t>
            </a:r>
            <a:r>
              <a:rPr b="1" i="0" lang="en-US" sz="2000" u="none" cap="none" strike="noStrike">
                <a:solidFill>
                  <a:srgbClr val="000000"/>
                </a:solidFill>
                <a:latin typeface="Calibri"/>
                <a:ea typeface="Calibri"/>
                <a:cs typeface="Calibri"/>
                <a:sym typeface="Calibri"/>
              </a:rPr>
              <a:t>sebatas atap rumah</a:t>
            </a:r>
            <a:r>
              <a:rPr b="0" i="0" lang="en-US" sz="2000" u="none" cap="none" strike="noStrike">
                <a:solidFill>
                  <a:srgbClr val="000000"/>
                </a:solidFill>
                <a:latin typeface="Calibri"/>
                <a:ea typeface="Calibri"/>
                <a:cs typeface="Calibri"/>
                <a:sym typeface="Calibri"/>
              </a:rPr>
              <a:t>). </a:t>
            </a:r>
            <a:endParaRPr b="0" i="0" sz="2000" u="none" cap="none" strike="noStrike">
              <a:solidFill>
                <a:srgbClr val="000000"/>
              </a:solidFill>
              <a:latin typeface="Arial"/>
              <a:ea typeface="Arial"/>
              <a:cs typeface="Arial"/>
              <a:sym typeface="Arial"/>
            </a:endParaRPr>
          </a:p>
        </p:txBody>
      </p:sp>
      <p:sp>
        <p:nvSpPr>
          <p:cNvPr id="1441" name="Google Shape;1441;p31"/>
          <p:cNvSpPr/>
          <p:nvPr/>
        </p:nvSpPr>
        <p:spPr>
          <a:xfrm>
            <a:off x="875777"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42" name="Google Shape;1442;p31"/>
          <p:cNvSpPr/>
          <p:nvPr/>
        </p:nvSpPr>
        <p:spPr>
          <a:xfrm>
            <a:off x="1215601"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43" name="Google Shape;1443;p31"/>
          <p:cNvSpPr/>
          <p:nvPr/>
        </p:nvSpPr>
        <p:spPr>
          <a:xfrm>
            <a:off x="1555425"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44" name="Google Shape;1444;p31"/>
          <p:cNvSpPr txBox="1"/>
          <p:nvPr/>
        </p:nvSpPr>
        <p:spPr>
          <a:xfrm>
            <a:off x="4626940" y="2030882"/>
            <a:ext cx="7068073" cy="427065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rgbClr val="000000"/>
              </a:buClr>
              <a:buSzPts val="1600"/>
              <a:buFont typeface="Calibri"/>
              <a:buAutoNum type="alphaLcPeriod"/>
            </a:pPr>
            <a:r>
              <a:rPr b="0" i="1" lang="en-US" sz="1600" u="none" cap="none" strike="noStrike">
                <a:solidFill>
                  <a:srgbClr val="000000"/>
                </a:solidFill>
                <a:latin typeface="Calibri"/>
                <a:ea typeface="Calibri"/>
                <a:cs typeface="Calibri"/>
                <a:sym typeface="Calibri"/>
              </a:rPr>
              <a:t>Bagian-bagian yang digunakan bukan untuk keperluan sehari-hari tidak dimasukkan dalam penghitungan luas lantai seperti lumbung padi, kandang ternak, lantai jemur (hamparan semen), dan ruangan khusus untuk usaha misalnya warung</a:t>
            </a:r>
            <a:endParaRPr b="0" i="1" sz="1600" u="none" cap="none" strike="noStrike">
              <a:solidFill>
                <a:srgbClr val="000000"/>
              </a:solidFill>
              <a:latin typeface="Calibri"/>
              <a:ea typeface="Calibri"/>
              <a:cs typeface="Calibri"/>
              <a:sym typeface="Calibri"/>
            </a:endParaRPr>
          </a:p>
          <a:p>
            <a:pPr indent="-342900" lvl="0" marL="342900" marR="0" rtl="0" algn="just">
              <a:lnSpc>
                <a:spcPct val="115000"/>
              </a:lnSpc>
              <a:spcBef>
                <a:spcPts val="600"/>
              </a:spcBef>
              <a:spcAft>
                <a:spcPts val="0"/>
              </a:spcAft>
              <a:buClr>
                <a:srgbClr val="000000"/>
              </a:buClr>
              <a:buSzPts val="1600"/>
              <a:buFont typeface="Calibri"/>
              <a:buAutoNum type="alphaLcPeriod"/>
            </a:pPr>
            <a:r>
              <a:rPr b="0" i="1" lang="en-US" sz="1600" u="none" cap="none" strike="noStrike">
                <a:solidFill>
                  <a:srgbClr val="000000"/>
                </a:solidFill>
                <a:latin typeface="Calibri"/>
                <a:ea typeface="Calibri"/>
                <a:cs typeface="Calibri"/>
                <a:sym typeface="Calibri"/>
              </a:rPr>
              <a:t>Luas lantai bangunan bertingkat adalah jumlah luas dari semua tingkat yang ditempati.</a:t>
            </a:r>
            <a:endParaRPr b="0" i="1" sz="16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rgbClr val="000000"/>
              </a:buClr>
              <a:buSzPts val="1600"/>
              <a:buFont typeface="Calibri"/>
              <a:buAutoNum type="alphaLcPeriod"/>
            </a:pPr>
            <a:r>
              <a:rPr b="0" i="1" lang="en-US" sz="1600" u="none" cap="none" strike="noStrike">
                <a:solidFill>
                  <a:srgbClr val="000000"/>
                </a:solidFill>
                <a:latin typeface="Calibri"/>
                <a:ea typeface="Calibri"/>
                <a:cs typeface="Calibri"/>
                <a:sym typeface="Calibri"/>
              </a:rPr>
              <a:t>Bila suatu tempat tinggal dihuni oleh lebih dari satu keluarga, maka luas lantai hunian setiap keluarga adalah luas lantai dari ruangan yang dipakai bersama dibagi banyaknya keluarga ditambah dengan luas lantai pribadi keluarga yang bersangkutan.</a:t>
            </a:r>
            <a:endParaRPr b="0" i="1" sz="1600" u="none" cap="none" strike="noStrike">
              <a:solidFill>
                <a:srgbClr val="000000"/>
              </a:solidFill>
              <a:latin typeface="Calibri"/>
              <a:ea typeface="Calibri"/>
              <a:cs typeface="Calibri"/>
              <a:sym typeface="Calibri"/>
            </a:endParaRPr>
          </a:p>
          <a:p>
            <a:pPr indent="-342900" lvl="0" marL="342900" marR="0" rtl="0" algn="just">
              <a:lnSpc>
                <a:spcPct val="115000"/>
              </a:lnSpc>
              <a:spcBef>
                <a:spcPts val="600"/>
              </a:spcBef>
              <a:spcAft>
                <a:spcPts val="0"/>
              </a:spcAft>
              <a:buClr>
                <a:srgbClr val="000000"/>
              </a:buClr>
              <a:buSzPts val="1600"/>
              <a:buFont typeface="Calibri"/>
              <a:buAutoNum type="alphaLcPeriod"/>
            </a:pPr>
            <a:r>
              <a:rPr b="0" i="1" lang="en-US" sz="1600" u="none" cap="none" strike="noStrike">
                <a:solidFill>
                  <a:srgbClr val="000000"/>
                </a:solidFill>
                <a:latin typeface="Calibri"/>
                <a:ea typeface="Calibri"/>
                <a:cs typeface="Calibri"/>
                <a:sym typeface="Calibri"/>
              </a:rPr>
              <a:t>Taman/balkon yang memiliki atap menyatu dengan atap rumah (berada di dalam rumah) maupun taman/balkon yang berada di samping rumah, namun berada di bawah atap rumah dan merupakan satu kesatuan struktur maka taman dihitung luas lantainya.</a:t>
            </a:r>
            <a:endParaRPr b="0" i="1" sz="1600" u="none" cap="none" strike="noStrike">
              <a:solidFill>
                <a:srgbClr val="000000"/>
              </a:solidFill>
              <a:latin typeface="Calibri"/>
              <a:ea typeface="Calibri"/>
              <a:cs typeface="Calibri"/>
              <a:sym typeface="Calibri"/>
            </a:endParaRPr>
          </a:p>
        </p:txBody>
      </p:sp>
      <p:pic>
        <p:nvPicPr>
          <p:cNvPr id="1445" name="Google Shape;1445;p31"/>
          <p:cNvPicPr preferRelativeResize="0"/>
          <p:nvPr/>
        </p:nvPicPr>
        <p:blipFill rotWithShape="1">
          <a:blip r:embed="rId3">
            <a:alphaModFix/>
          </a:blip>
          <a:srcRect b="0" l="0" r="0" t="0"/>
          <a:stretch/>
        </p:blipFill>
        <p:spPr>
          <a:xfrm>
            <a:off x="1054072" y="1134042"/>
            <a:ext cx="10058723" cy="693254"/>
          </a:xfrm>
          <a:prstGeom prst="rect">
            <a:avLst/>
          </a:prstGeom>
          <a:noFill/>
          <a:ln>
            <a:noFill/>
          </a:ln>
          <a:effectLst>
            <a:outerShdw blurRad="190500" rotWithShape="0" algn="tl">
              <a:srgbClr val="000000">
                <a:alpha val="69019"/>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3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51" name="Google Shape;1451;p32"/>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52" name="Google Shape;1452;p3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sp>
        <p:nvSpPr>
          <p:cNvPr id="1453" name="Google Shape;1453;p32"/>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54" name="Google Shape;1454;p32"/>
          <p:cNvSpPr txBox="1"/>
          <p:nvPr/>
        </p:nvSpPr>
        <p:spPr>
          <a:xfrm>
            <a:off x="358815" y="130088"/>
            <a:ext cx="3956724"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302</a:t>
            </a:r>
            <a:endParaRPr b="0" i="0" sz="1200" u="none" cap="none" strike="noStrike">
              <a:solidFill>
                <a:srgbClr val="000000"/>
              </a:solidFill>
              <a:latin typeface="Arial"/>
              <a:ea typeface="Arial"/>
              <a:cs typeface="Arial"/>
              <a:sym typeface="Arial"/>
            </a:endParaRPr>
          </a:p>
        </p:txBody>
      </p:sp>
      <p:grpSp>
        <p:nvGrpSpPr>
          <p:cNvPr id="1455" name="Google Shape;1455;p32"/>
          <p:cNvGrpSpPr/>
          <p:nvPr/>
        </p:nvGrpSpPr>
        <p:grpSpPr>
          <a:xfrm>
            <a:off x="-659757" y="95126"/>
            <a:ext cx="437309" cy="3187665"/>
            <a:chOff x="-659757" y="95126"/>
            <a:chExt cx="437309" cy="3187665"/>
          </a:xfrm>
        </p:grpSpPr>
        <p:sp>
          <p:nvSpPr>
            <p:cNvPr id="1456" name="Google Shape;1456;p32"/>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57" name="Google Shape;1457;p32"/>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58" name="Google Shape;1458;p32"/>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59" name="Google Shape;1459;p32"/>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60" name="Google Shape;1460;p32"/>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461" name="Google Shape;1461;p32"/>
          <p:cNvSpPr txBox="1"/>
          <p:nvPr/>
        </p:nvSpPr>
        <p:spPr>
          <a:xfrm>
            <a:off x="9069412" y="141663"/>
            <a:ext cx="29216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1" lang="en-US" sz="1800" u="none" cap="none" strike="noStrike">
                <a:solidFill>
                  <a:srgbClr val="FFFFFF"/>
                </a:solidFill>
                <a:latin typeface="Calibri"/>
                <a:ea typeface="Calibri"/>
                <a:cs typeface="Calibri"/>
                <a:sym typeface="Calibri"/>
              </a:rPr>
              <a:t>contoh kasus pertanyaan 302</a:t>
            </a:r>
            <a:endParaRPr b="0" i="0" sz="1400" u="none" cap="none" strike="noStrike">
              <a:solidFill>
                <a:srgbClr val="000000"/>
              </a:solidFill>
              <a:latin typeface="Arial"/>
              <a:ea typeface="Arial"/>
              <a:cs typeface="Arial"/>
              <a:sym typeface="Arial"/>
            </a:endParaRPr>
          </a:p>
        </p:txBody>
      </p:sp>
      <p:sp>
        <p:nvSpPr>
          <p:cNvPr id="1462" name="Google Shape;1462;p32"/>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Icon&#10;&#10;Description automatically generated" id="1463" name="Google Shape;1463;p32"/>
          <p:cNvPicPr preferRelativeResize="0"/>
          <p:nvPr/>
        </p:nvPicPr>
        <p:blipFill rotWithShape="1">
          <a:blip r:embed="rId3">
            <a:alphaModFix/>
          </a:blip>
          <a:srcRect b="0" l="0" r="0" t="0"/>
          <a:stretch/>
        </p:blipFill>
        <p:spPr>
          <a:xfrm>
            <a:off x="4211112" y="2020596"/>
            <a:ext cx="2364661" cy="2364661"/>
          </a:xfrm>
          <a:prstGeom prst="rect">
            <a:avLst/>
          </a:prstGeom>
          <a:noFill/>
          <a:ln>
            <a:noFill/>
          </a:ln>
        </p:spPr>
      </p:pic>
      <p:sp>
        <p:nvSpPr>
          <p:cNvPr id="1464" name="Google Shape;1464;p32"/>
          <p:cNvSpPr txBox="1"/>
          <p:nvPr/>
        </p:nvSpPr>
        <p:spPr>
          <a:xfrm>
            <a:off x="7079340" y="1995421"/>
            <a:ext cx="4484587" cy="3970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1" lang="en-US" sz="2800" u="none" cap="none" strike="noStrike">
                <a:solidFill>
                  <a:srgbClr val="000000"/>
                </a:solidFill>
                <a:latin typeface="Calibri"/>
                <a:ea typeface="Calibri"/>
                <a:cs typeface="Calibri"/>
                <a:sym typeface="Calibri"/>
              </a:rPr>
              <a:t>Panti Asuhan Qorina  bersebelahan dengan kandang ayam dan tidak terhubung dalam satu atap. Berdasarkan konsep mengenai luas lantai bangunan tempat tinggal, maka yang dihitung </a:t>
            </a:r>
            <a:r>
              <a:rPr b="1" i="1" lang="en-US" sz="2800" u="none" cap="none" strike="noStrike">
                <a:solidFill>
                  <a:srgbClr val="000000"/>
                </a:solidFill>
                <a:latin typeface="Calibri"/>
                <a:ea typeface="Calibri"/>
                <a:cs typeface="Calibri"/>
                <a:sym typeface="Calibri"/>
              </a:rPr>
              <a:t>hanya luas lantai pada gambar 1</a:t>
            </a:r>
            <a:r>
              <a:rPr b="0" i="1" lang="en-US" sz="28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pic>
        <p:nvPicPr>
          <p:cNvPr descr="Icon&#10;&#10;Description automatically generated" id="1465" name="Google Shape;1465;p32"/>
          <p:cNvPicPr preferRelativeResize="0"/>
          <p:nvPr/>
        </p:nvPicPr>
        <p:blipFill rotWithShape="1">
          <a:blip r:embed="rId4">
            <a:alphaModFix/>
          </a:blip>
          <a:srcRect b="0" l="0" r="0" t="0"/>
          <a:stretch/>
        </p:blipFill>
        <p:spPr>
          <a:xfrm>
            <a:off x="266829" y="1003781"/>
            <a:ext cx="3944283" cy="3944283"/>
          </a:xfrm>
          <a:prstGeom prst="rect">
            <a:avLst/>
          </a:prstGeom>
          <a:noFill/>
          <a:ln>
            <a:noFill/>
          </a:ln>
        </p:spPr>
      </p:pic>
      <p:sp>
        <p:nvSpPr>
          <p:cNvPr id="1466" name="Google Shape;1466;p32"/>
          <p:cNvSpPr/>
          <p:nvPr/>
        </p:nvSpPr>
        <p:spPr>
          <a:xfrm rot="5400000">
            <a:off x="1752552" y="4764388"/>
            <a:ext cx="972835" cy="972835"/>
          </a:xfrm>
          <a:prstGeom prst="roundRect">
            <a:avLst>
              <a:gd fmla="val 16667"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67" name="Google Shape;1467;p32"/>
          <p:cNvSpPr txBox="1"/>
          <p:nvPr/>
        </p:nvSpPr>
        <p:spPr>
          <a:xfrm>
            <a:off x="1861787" y="4774595"/>
            <a:ext cx="8636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Black"/>
              <a:buNone/>
            </a:pPr>
            <a:r>
              <a:rPr b="1" i="0" lang="en-US" sz="6000" u="none" cap="none" strike="noStrike">
                <a:solidFill>
                  <a:srgbClr val="000000"/>
                </a:solidFill>
                <a:latin typeface="Arial Black"/>
                <a:ea typeface="Arial Black"/>
                <a:cs typeface="Arial Black"/>
                <a:sym typeface="Arial Black"/>
              </a:rPr>
              <a:t>1</a:t>
            </a:r>
            <a:endParaRPr b="0" i="0" sz="1400" u="none" cap="none" strike="noStrike">
              <a:solidFill>
                <a:srgbClr val="000000"/>
              </a:solidFill>
              <a:latin typeface="Arial"/>
              <a:ea typeface="Arial"/>
              <a:cs typeface="Arial"/>
              <a:sym typeface="Arial"/>
            </a:endParaRPr>
          </a:p>
        </p:txBody>
      </p:sp>
      <p:sp>
        <p:nvSpPr>
          <p:cNvPr id="1468" name="Google Shape;1468;p32"/>
          <p:cNvSpPr/>
          <p:nvPr/>
        </p:nvSpPr>
        <p:spPr>
          <a:xfrm rot="5400000">
            <a:off x="4591154" y="4764388"/>
            <a:ext cx="972835" cy="972835"/>
          </a:xfrm>
          <a:prstGeom prst="roundRect">
            <a:avLst>
              <a:gd fmla="val 16667"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69" name="Google Shape;1469;p32"/>
          <p:cNvSpPr txBox="1"/>
          <p:nvPr/>
        </p:nvSpPr>
        <p:spPr>
          <a:xfrm>
            <a:off x="4700389" y="4774595"/>
            <a:ext cx="8636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Black"/>
              <a:buNone/>
            </a:pPr>
            <a:r>
              <a:rPr b="1" i="0" lang="en-US" sz="6000" u="none" cap="none" strike="noStrike">
                <a:solidFill>
                  <a:srgbClr val="000000"/>
                </a:solidFill>
                <a:latin typeface="Arial Black"/>
                <a:ea typeface="Arial Black"/>
                <a:cs typeface="Arial Black"/>
                <a:sym typeface="Arial Black"/>
              </a:rPr>
              <a:t>2</a:t>
            </a:r>
            <a:endParaRPr b="0" i="0" sz="1400" u="none" cap="none" strike="noStrike">
              <a:solidFill>
                <a:srgbClr val="000000"/>
              </a:solidFill>
              <a:latin typeface="Arial"/>
              <a:ea typeface="Arial"/>
              <a:cs typeface="Arial"/>
              <a:sym typeface="Arial"/>
            </a:endParaRPr>
          </a:p>
        </p:txBody>
      </p:sp>
      <p:sp>
        <p:nvSpPr>
          <p:cNvPr id="1470" name="Google Shape;1470;p32"/>
          <p:cNvSpPr/>
          <p:nvPr/>
        </p:nvSpPr>
        <p:spPr>
          <a:xfrm>
            <a:off x="6884071" y="1673699"/>
            <a:ext cx="4891960" cy="4292039"/>
          </a:xfrm>
          <a:prstGeom prst="roundRect">
            <a:avLst>
              <a:gd fmla="val 5977" name="adj"/>
            </a:avLst>
          </a:prstGeom>
          <a:noFill/>
          <a:ln cap="flat" cmpd="sng" w="12700">
            <a:solidFill>
              <a:srgbClr val="017A8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71" name="Google Shape;1471;p32"/>
          <p:cNvSpPr/>
          <p:nvPr/>
        </p:nvSpPr>
        <p:spPr>
          <a:xfrm>
            <a:off x="6884071" y="1471912"/>
            <a:ext cx="4891960"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472" name="Google Shape;1472;p32"/>
          <p:cNvGrpSpPr/>
          <p:nvPr/>
        </p:nvGrpSpPr>
        <p:grpSpPr>
          <a:xfrm>
            <a:off x="7079340" y="1606225"/>
            <a:ext cx="680360" cy="176813"/>
            <a:chOff x="875777" y="2463076"/>
            <a:chExt cx="918296" cy="238648"/>
          </a:xfrm>
        </p:grpSpPr>
        <p:sp>
          <p:nvSpPr>
            <p:cNvPr id="1473" name="Google Shape;1473;p32"/>
            <p:cNvSpPr/>
            <p:nvPr/>
          </p:nvSpPr>
          <p:spPr>
            <a:xfrm>
              <a:off x="875777"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74" name="Google Shape;1474;p32"/>
            <p:cNvSpPr/>
            <p:nvPr/>
          </p:nvSpPr>
          <p:spPr>
            <a:xfrm>
              <a:off x="1215601"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75" name="Google Shape;1475;p32"/>
            <p:cNvSpPr/>
            <p:nvPr/>
          </p:nvSpPr>
          <p:spPr>
            <a:xfrm>
              <a:off x="1555425"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476" name="Google Shape;1476;p32"/>
          <p:cNvSpPr txBox="1"/>
          <p:nvPr/>
        </p:nvSpPr>
        <p:spPr>
          <a:xfrm>
            <a:off x="10041907" y="1471912"/>
            <a:ext cx="15220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Contoh poin 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33"/>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82" name="Google Shape;1482;p33"/>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83" name="Google Shape;1483;p3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sp>
        <p:nvSpPr>
          <p:cNvPr id="1484" name="Google Shape;1484;p33"/>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85" name="Google Shape;1485;p33"/>
          <p:cNvSpPr txBox="1"/>
          <p:nvPr/>
        </p:nvSpPr>
        <p:spPr>
          <a:xfrm>
            <a:off x="358815" y="130088"/>
            <a:ext cx="3956724"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302</a:t>
            </a:r>
            <a:endParaRPr b="0" i="0" sz="1200" u="none" cap="none" strike="noStrike">
              <a:solidFill>
                <a:srgbClr val="000000"/>
              </a:solidFill>
              <a:latin typeface="Arial"/>
              <a:ea typeface="Arial"/>
              <a:cs typeface="Arial"/>
              <a:sym typeface="Arial"/>
            </a:endParaRPr>
          </a:p>
        </p:txBody>
      </p:sp>
      <p:grpSp>
        <p:nvGrpSpPr>
          <p:cNvPr id="1486" name="Google Shape;1486;p33"/>
          <p:cNvGrpSpPr/>
          <p:nvPr/>
        </p:nvGrpSpPr>
        <p:grpSpPr>
          <a:xfrm>
            <a:off x="-659757" y="95126"/>
            <a:ext cx="437309" cy="3187665"/>
            <a:chOff x="-659757" y="95126"/>
            <a:chExt cx="437309" cy="3187665"/>
          </a:xfrm>
        </p:grpSpPr>
        <p:sp>
          <p:nvSpPr>
            <p:cNvPr id="1487" name="Google Shape;1487;p33"/>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88" name="Google Shape;1488;p33"/>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89" name="Google Shape;1489;p33"/>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90" name="Google Shape;1490;p33"/>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91" name="Google Shape;1491;p33"/>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492" name="Google Shape;1492;p33"/>
          <p:cNvSpPr txBox="1"/>
          <p:nvPr/>
        </p:nvSpPr>
        <p:spPr>
          <a:xfrm>
            <a:off x="9069412" y="141663"/>
            <a:ext cx="29216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1" lang="en-US" sz="1800" u="none" cap="none" strike="noStrike">
                <a:solidFill>
                  <a:srgbClr val="FFFFFF"/>
                </a:solidFill>
                <a:latin typeface="Calibri"/>
                <a:ea typeface="Calibri"/>
                <a:cs typeface="Calibri"/>
                <a:sym typeface="Calibri"/>
              </a:rPr>
              <a:t>contoh kasus pertanyaan 302</a:t>
            </a:r>
            <a:endParaRPr b="0" i="0" sz="1400" u="none" cap="none" strike="noStrike">
              <a:solidFill>
                <a:srgbClr val="000000"/>
              </a:solidFill>
              <a:latin typeface="Arial"/>
              <a:ea typeface="Arial"/>
              <a:cs typeface="Arial"/>
              <a:sym typeface="Arial"/>
            </a:endParaRPr>
          </a:p>
        </p:txBody>
      </p:sp>
      <p:sp>
        <p:nvSpPr>
          <p:cNvPr id="1493" name="Google Shape;1493;p33"/>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94" name="Google Shape;1494;p33"/>
          <p:cNvSpPr txBox="1"/>
          <p:nvPr/>
        </p:nvSpPr>
        <p:spPr>
          <a:xfrm>
            <a:off x="7082948" y="2158697"/>
            <a:ext cx="4494205"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1" lang="en-US" sz="2800" u="none" cap="none" strike="noStrike">
                <a:solidFill>
                  <a:srgbClr val="000000"/>
                </a:solidFill>
                <a:latin typeface="Calibri"/>
                <a:ea typeface="Calibri"/>
                <a:cs typeface="Calibri"/>
                <a:sym typeface="Calibri"/>
              </a:rPr>
              <a:t>Pesantren Darul Salam terdiri dari 2 lantai. Berdasarkan konsep mengenai luas lantai bangunan tempat tinggal, maka luasnya merupakan </a:t>
            </a:r>
            <a:r>
              <a:rPr b="1" i="1" lang="en-US" sz="2800" u="none" cap="none" strike="noStrike">
                <a:solidFill>
                  <a:srgbClr val="000000"/>
                </a:solidFill>
                <a:latin typeface="Calibri"/>
                <a:ea typeface="Calibri"/>
                <a:cs typeface="Calibri"/>
                <a:sym typeface="Calibri"/>
              </a:rPr>
              <a:t>penjumlahan luas lantai 1 dan lantai 2</a:t>
            </a:r>
            <a:r>
              <a:rPr b="0" i="1" lang="en-US" sz="2800" u="none" cap="none" strike="noStrike">
                <a:solidFill>
                  <a:srgbClr val="000000"/>
                </a:solidFill>
                <a:latin typeface="Calibri"/>
                <a:ea typeface="Calibri"/>
                <a:cs typeface="Calibri"/>
                <a:sym typeface="Calibri"/>
              </a:rPr>
              <a:t>.</a:t>
            </a:r>
            <a:endParaRPr b="1" i="1" sz="2800" u="none" cap="none" strike="noStrike">
              <a:solidFill>
                <a:srgbClr val="000000"/>
              </a:solidFill>
              <a:latin typeface="Calibri"/>
              <a:ea typeface="Calibri"/>
              <a:cs typeface="Calibri"/>
              <a:sym typeface="Calibri"/>
            </a:endParaRPr>
          </a:p>
        </p:txBody>
      </p:sp>
      <p:sp>
        <p:nvSpPr>
          <p:cNvPr id="1495" name="Google Shape;1495;p33"/>
          <p:cNvSpPr/>
          <p:nvPr/>
        </p:nvSpPr>
        <p:spPr>
          <a:xfrm>
            <a:off x="6884071" y="1673700"/>
            <a:ext cx="4891960" cy="3894587"/>
          </a:xfrm>
          <a:prstGeom prst="roundRect">
            <a:avLst>
              <a:gd fmla="val 5977" name="adj"/>
            </a:avLst>
          </a:prstGeom>
          <a:noFill/>
          <a:ln cap="flat" cmpd="sng" w="12700">
            <a:solidFill>
              <a:srgbClr val="017A8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96" name="Google Shape;1496;p33"/>
          <p:cNvSpPr/>
          <p:nvPr/>
        </p:nvSpPr>
        <p:spPr>
          <a:xfrm>
            <a:off x="6884071" y="1471912"/>
            <a:ext cx="4891960"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497" name="Google Shape;1497;p33"/>
          <p:cNvGrpSpPr/>
          <p:nvPr/>
        </p:nvGrpSpPr>
        <p:grpSpPr>
          <a:xfrm>
            <a:off x="7079340" y="1606225"/>
            <a:ext cx="680360" cy="176813"/>
            <a:chOff x="875777" y="2463076"/>
            <a:chExt cx="918296" cy="238648"/>
          </a:xfrm>
        </p:grpSpPr>
        <p:sp>
          <p:nvSpPr>
            <p:cNvPr id="1498" name="Google Shape;1498;p33"/>
            <p:cNvSpPr/>
            <p:nvPr/>
          </p:nvSpPr>
          <p:spPr>
            <a:xfrm>
              <a:off x="875777"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99" name="Google Shape;1499;p33"/>
            <p:cNvSpPr/>
            <p:nvPr/>
          </p:nvSpPr>
          <p:spPr>
            <a:xfrm>
              <a:off x="1215601"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00" name="Google Shape;1500;p33"/>
            <p:cNvSpPr/>
            <p:nvPr/>
          </p:nvSpPr>
          <p:spPr>
            <a:xfrm>
              <a:off x="1555425"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501" name="Google Shape;1501;p33"/>
          <p:cNvSpPr txBox="1"/>
          <p:nvPr/>
        </p:nvSpPr>
        <p:spPr>
          <a:xfrm>
            <a:off x="10041907" y="1471912"/>
            <a:ext cx="15316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Contoh poin b</a:t>
            </a:r>
            <a:endParaRPr b="0" i="0" sz="1400" u="none" cap="none" strike="noStrike">
              <a:solidFill>
                <a:srgbClr val="000000"/>
              </a:solidFill>
              <a:latin typeface="Arial"/>
              <a:ea typeface="Arial"/>
              <a:cs typeface="Arial"/>
              <a:sym typeface="Arial"/>
            </a:endParaRPr>
          </a:p>
        </p:txBody>
      </p:sp>
      <p:pic>
        <p:nvPicPr>
          <p:cNvPr descr="Icon&#10;&#10;Description automatically generated" id="1502" name="Google Shape;1502;p33"/>
          <p:cNvPicPr preferRelativeResize="0"/>
          <p:nvPr/>
        </p:nvPicPr>
        <p:blipFill rotWithShape="1">
          <a:blip r:embed="rId3">
            <a:alphaModFix/>
          </a:blip>
          <a:srcRect b="0" l="0" r="0" t="0"/>
          <a:stretch/>
        </p:blipFill>
        <p:spPr>
          <a:xfrm>
            <a:off x="261592" y="990905"/>
            <a:ext cx="5229602" cy="5229602"/>
          </a:xfrm>
          <a:prstGeom prst="rect">
            <a:avLst/>
          </a:prstGeom>
          <a:noFill/>
          <a:ln>
            <a:noFill/>
          </a:ln>
        </p:spPr>
      </p:pic>
      <p:sp>
        <p:nvSpPr>
          <p:cNvPr id="1503" name="Google Shape;1503;p33"/>
          <p:cNvSpPr txBox="1"/>
          <p:nvPr/>
        </p:nvSpPr>
        <p:spPr>
          <a:xfrm>
            <a:off x="5307930" y="4493332"/>
            <a:ext cx="1130951" cy="461665"/>
          </a:xfrm>
          <a:prstGeom prst="rect">
            <a:avLst/>
          </a:prstGeom>
          <a:solidFill>
            <a:srgbClr val="EAA82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lantai 1</a:t>
            </a:r>
            <a:endParaRPr b="0" i="0" sz="1400" u="none" cap="none" strike="noStrike">
              <a:solidFill>
                <a:srgbClr val="000000"/>
              </a:solidFill>
              <a:latin typeface="Arial"/>
              <a:ea typeface="Arial"/>
              <a:cs typeface="Arial"/>
              <a:sym typeface="Arial"/>
            </a:endParaRPr>
          </a:p>
        </p:txBody>
      </p:sp>
      <p:sp>
        <p:nvSpPr>
          <p:cNvPr id="1504" name="Google Shape;1504;p33"/>
          <p:cNvSpPr txBox="1"/>
          <p:nvPr/>
        </p:nvSpPr>
        <p:spPr>
          <a:xfrm>
            <a:off x="5307930" y="2766157"/>
            <a:ext cx="1130951" cy="461665"/>
          </a:xfrm>
          <a:prstGeom prst="rect">
            <a:avLst/>
          </a:prstGeom>
          <a:solidFill>
            <a:srgbClr val="EAA82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lantai 2</a:t>
            </a:r>
            <a:endParaRPr b="0" i="0" sz="1400" u="none" cap="none" strike="noStrike">
              <a:solidFill>
                <a:srgbClr val="000000"/>
              </a:solidFill>
              <a:latin typeface="Arial"/>
              <a:ea typeface="Arial"/>
              <a:cs typeface="Arial"/>
              <a:sym typeface="Arial"/>
            </a:endParaRPr>
          </a:p>
        </p:txBody>
      </p:sp>
      <p:cxnSp>
        <p:nvCxnSpPr>
          <p:cNvPr id="1505" name="Google Shape;1505;p33"/>
          <p:cNvCxnSpPr/>
          <p:nvPr/>
        </p:nvCxnSpPr>
        <p:spPr>
          <a:xfrm>
            <a:off x="4711700" y="2996989"/>
            <a:ext cx="450258" cy="0"/>
          </a:xfrm>
          <a:prstGeom prst="straightConnector1">
            <a:avLst/>
          </a:prstGeom>
          <a:noFill/>
          <a:ln cap="flat" cmpd="sng" w="57150">
            <a:solidFill>
              <a:srgbClr val="EAA824"/>
            </a:solidFill>
            <a:prstDash val="solid"/>
            <a:miter lim="800000"/>
            <a:headEnd len="sm" w="sm" type="none"/>
            <a:tailEnd len="med" w="med" type="triangle"/>
          </a:ln>
        </p:spPr>
      </p:cxnSp>
      <p:cxnSp>
        <p:nvCxnSpPr>
          <p:cNvPr id="1506" name="Google Shape;1506;p33"/>
          <p:cNvCxnSpPr/>
          <p:nvPr/>
        </p:nvCxnSpPr>
        <p:spPr>
          <a:xfrm>
            <a:off x="4711700" y="4723953"/>
            <a:ext cx="450258" cy="0"/>
          </a:xfrm>
          <a:prstGeom prst="straightConnector1">
            <a:avLst/>
          </a:prstGeom>
          <a:noFill/>
          <a:ln cap="flat" cmpd="sng" w="57150">
            <a:solidFill>
              <a:srgbClr val="EAA824"/>
            </a:solidFill>
            <a:prstDash val="solid"/>
            <a:miter lim="800000"/>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pic>
        <p:nvPicPr>
          <p:cNvPr descr="Icon&#10;&#10;Description automatically generated" id="1511" name="Google Shape;1511;p34"/>
          <p:cNvPicPr preferRelativeResize="0"/>
          <p:nvPr/>
        </p:nvPicPr>
        <p:blipFill rotWithShape="1">
          <a:blip r:embed="rId3">
            <a:alphaModFix/>
          </a:blip>
          <a:srcRect b="0" l="0" r="0" t="0"/>
          <a:stretch/>
        </p:blipFill>
        <p:spPr>
          <a:xfrm>
            <a:off x="886666" y="4619355"/>
            <a:ext cx="1939686" cy="1939686"/>
          </a:xfrm>
          <a:prstGeom prst="rect">
            <a:avLst/>
          </a:prstGeom>
          <a:noFill/>
          <a:ln>
            <a:noFill/>
          </a:ln>
        </p:spPr>
      </p:pic>
      <p:sp>
        <p:nvSpPr>
          <p:cNvPr id="1512" name="Google Shape;1512;p3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13" name="Google Shape;1513;p34"/>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14" name="Google Shape;1514;p3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sp>
        <p:nvSpPr>
          <p:cNvPr id="1515" name="Google Shape;1515;p34"/>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16" name="Google Shape;1516;p34"/>
          <p:cNvSpPr txBox="1"/>
          <p:nvPr/>
        </p:nvSpPr>
        <p:spPr>
          <a:xfrm>
            <a:off x="358815" y="130088"/>
            <a:ext cx="3956724"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302</a:t>
            </a:r>
            <a:endParaRPr b="0" i="0" sz="1200" u="none" cap="none" strike="noStrike">
              <a:solidFill>
                <a:srgbClr val="000000"/>
              </a:solidFill>
              <a:latin typeface="Arial"/>
              <a:ea typeface="Arial"/>
              <a:cs typeface="Arial"/>
              <a:sym typeface="Arial"/>
            </a:endParaRPr>
          </a:p>
        </p:txBody>
      </p:sp>
      <p:grpSp>
        <p:nvGrpSpPr>
          <p:cNvPr id="1517" name="Google Shape;1517;p34"/>
          <p:cNvGrpSpPr/>
          <p:nvPr/>
        </p:nvGrpSpPr>
        <p:grpSpPr>
          <a:xfrm>
            <a:off x="-659757" y="95126"/>
            <a:ext cx="437309" cy="3187665"/>
            <a:chOff x="-659757" y="95126"/>
            <a:chExt cx="437309" cy="3187665"/>
          </a:xfrm>
        </p:grpSpPr>
        <p:sp>
          <p:nvSpPr>
            <p:cNvPr id="1518" name="Google Shape;1518;p34"/>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19" name="Google Shape;1519;p34"/>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20" name="Google Shape;1520;p34"/>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21" name="Google Shape;1521;p34"/>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22" name="Google Shape;1522;p34"/>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523" name="Google Shape;1523;p34"/>
          <p:cNvSpPr txBox="1"/>
          <p:nvPr/>
        </p:nvSpPr>
        <p:spPr>
          <a:xfrm>
            <a:off x="9069412" y="141663"/>
            <a:ext cx="29216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1" lang="en-US" sz="1800" u="none" cap="none" strike="noStrike">
                <a:solidFill>
                  <a:srgbClr val="FFFFFF"/>
                </a:solidFill>
                <a:latin typeface="Calibri"/>
                <a:ea typeface="Calibri"/>
                <a:cs typeface="Calibri"/>
                <a:sym typeface="Calibri"/>
              </a:rPr>
              <a:t>contoh kasus pertanyaan 302</a:t>
            </a:r>
            <a:endParaRPr b="0" i="0" sz="1400" u="none" cap="none" strike="noStrike">
              <a:solidFill>
                <a:srgbClr val="000000"/>
              </a:solidFill>
              <a:latin typeface="Arial"/>
              <a:ea typeface="Arial"/>
              <a:cs typeface="Arial"/>
              <a:sym typeface="Arial"/>
            </a:endParaRPr>
          </a:p>
        </p:txBody>
      </p:sp>
      <p:sp>
        <p:nvSpPr>
          <p:cNvPr id="1524" name="Google Shape;1524;p34"/>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25" name="Google Shape;1525;p34"/>
          <p:cNvSpPr txBox="1"/>
          <p:nvPr/>
        </p:nvSpPr>
        <p:spPr>
          <a:xfrm>
            <a:off x="7079340" y="1763012"/>
            <a:ext cx="4696691"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0" i="1" lang="en-US" sz="2800" u="none" cap="none" strike="noStrike">
                <a:solidFill>
                  <a:srgbClr val="000000"/>
                </a:solidFill>
                <a:latin typeface="Calibri"/>
                <a:ea typeface="Calibri"/>
                <a:cs typeface="Calibri"/>
                <a:sym typeface="Calibri"/>
              </a:rPr>
              <a:t>Dalam Panti Asuhan Qorina, tinggal keluarga Pengurus dan anak-anak asuh dalam satu rumah. Berdasarkan konsep mengenai luas lantai bangunan tempat tinggal, maka:</a:t>
            </a:r>
            <a:endParaRPr b="0" i="0" sz="1400" u="none" cap="none" strike="noStrike">
              <a:solidFill>
                <a:srgbClr val="000000"/>
              </a:solidFill>
              <a:latin typeface="Arial"/>
              <a:ea typeface="Arial"/>
              <a:cs typeface="Arial"/>
              <a:sym typeface="Arial"/>
            </a:endParaRPr>
          </a:p>
        </p:txBody>
      </p:sp>
      <p:sp>
        <p:nvSpPr>
          <p:cNvPr id="1526" name="Google Shape;1526;p34"/>
          <p:cNvSpPr/>
          <p:nvPr/>
        </p:nvSpPr>
        <p:spPr>
          <a:xfrm>
            <a:off x="6884071" y="1441291"/>
            <a:ext cx="4891960" cy="4615965"/>
          </a:xfrm>
          <a:prstGeom prst="roundRect">
            <a:avLst>
              <a:gd fmla="val 5977" name="adj"/>
            </a:avLst>
          </a:prstGeom>
          <a:noFill/>
          <a:ln cap="flat" cmpd="sng" w="12700">
            <a:solidFill>
              <a:srgbClr val="017A8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27" name="Google Shape;1527;p34"/>
          <p:cNvSpPr/>
          <p:nvPr/>
        </p:nvSpPr>
        <p:spPr>
          <a:xfrm>
            <a:off x="6884071" y="1239503"/>
            <a:ext cx="4891960"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528" name="Google Shape;1528;p34"/>
          <p:cNvGrpSpPr/>
          <p:nvPr/>
        </p:nvGrpSpPr>
        <p:grpSpPr>
          <a:xfrm>
            <a:off x="7079340" y="1373816"/>
            <a:ext cx="680360" cy="176813"/>
            <a:chOff x="875777" y="2463076"/>
            <a:chExt cx="918296" cy="238648"/>
          </a:xfrm>
        </p:grpSpPr>
        <p:sp>
          <p:nvSpPr>
            <p:cNvPr id="1529" name="Google Shape;1529;p34"/>
            <p:cNvSpPr/>
            <p:nvPr/>
          </p:nvSpPr>
          <p:spPr>
            <a:xfrm>
              <a:off x="875777"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30" name="Google Shape;1530;p34"/>
            <p:cNvSpPr/>
            <p:nvPr/>
          </p:nvSpPr>
          <p:spPr>
            <a:xfrm>
              <a:off x="1215601"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31" name="Google Shape;1531;p34"/>
            <p:cNvSpPr/>
            <p:nvPr/>
          </p:nvSpPr>
          <p:spPr>
            <a:xfrm>
              <a:off x="1555425"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532" name="Google Shape;1532;p34"/>
          <p:cNvSpPr txBox="1"/>
          <p:nvPr/>
        </p:nvSpPr>
        <p:spPr>
          <a:xfrm>
            <a:off x="10041907" y="1239503"/>
            <a:ext cx="15220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Contoh poin c</a:t>
            </a:r>
            <a:endParaRPr b="0" i="0" sz="1400" u="none" cap="none" strike="noStrike">
              <a:solidFill>
                <a:srgbClr val="000000"/>
              </a:solidFill>
              <a:latin typeface="Arial"/>
              <a:ea typeface="Arial"/>
              <a:cs typeface="Arial"/>
              <a:sym typeface="Arial"/>
            </a:endParaRPr>
          </a:p>
        </p:txBody>
      </p:sp>
      <p:sp>
        <p:nvSpPr>
          <p:cNvPr id="1533" name="Google Shape;1533;p34"/>
          <p:cNvSpPr/>
          <p:nvPr/>
        </p:nvSpPr>
        <p:spPr>
          <a:xfrm>
            <a:off x="1076960" y="1261722"/>
            <a:ext cx="5273040" cy="3393440"/>
          </a:xfrm>
          <a:prstGeom prst="roundRect">
            <a:avLst>
              <a:gd fmla="val 5988" name="adj"/>
            </a:avLst>
          </a:prstGeom>
          <a:solidFill>
            <a:srgbClr val="CDF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34" name="Google Shape;1534;p34"/>
          <p:cNvSpPr/>
          <p:nvPr/>
        </p:nvSpPr>
        <p:spPr>
          <a:xfrm rot="-9000000">
            <a:off x="2161587" y="4449564"/>
            <a:ext cx="401875" cy="1615437"/>
          </a:xfrm>
          <a:prstGeom prst="triangle">
            <a:avLst>
              <a:gd fmla="val 31579" name="adj"/>
            </a:avLst>
          </a:prstGeom>
          <a:solidFill>
            <a:srgbClr val="CDF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35" name="Google Shape;1535;p34"/>
          <p:cNvSpPr/>
          <p:nvPr/>
        </p:nvSpPr>
        <p:spPr>
          <a:xfrm>
            <a:off x="1277376" y="1498438"/>
            <a:ext cx="2584444" cy="1370222"/>
          </a:xfrm>
          <a:prstGeom prst="rect">
            <a:avLst/>
          </a:pr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36" name="Google Shape;1536;p34"/>
          <p:cNvSpPr/>
          <p:nvPr/>
        </p:nvSpPr>
        <p:spPr>
          <a:xfrm>
            <a:off x="1277376" y="3054073"/>
            <a:ext cx="2584444" cy="1370222"/>
          </a:xfrm>
          <a:prstGeom prst="rect">
            <a:avLst/>
          </a:pr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37" name="Google Shape;1537;p34"/>
          <p:cNvSpPr/>
          <p:nvPr/>
        </p:nvSpPr>
        <p:spPr>
          <a:xfrm>
            <a:off x="4161399" y="1498438"/>
            <a:ext cx="1927946" cy="2925858"/>
          </a:xfrm>
          <a:prstGeom prst="rect">
            <a:avLst/>
          </a:pr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38" name="Google Shape;1538;p34"/>
          <p:cNvSpPr txBox="1"/>
          <p:nvPr/>
        </p:nvSpPr>
        <p:spPr>
          <a:xfrm>
            <a:off x="1638989" y="1808996"/>
            <a:ext cx="168656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Kamar Keluarga Pengurus Panti (25m2)</a:t>
            </a:r>
            <a:endParaRPr b="0" i="0" sz="1400" u="none" cap="none" strike="noStrike">
              <a:solidFill>
                <a:srgbClr val="000000"/>
              </a:solidFill>
              <a:latin typeface="Arial"/>
              <a:ea typeface="Arial"/>
              <a:cs typeface="Arial"/>
              <a:sym typeface="Arial"/>
            </a:endParaRPr>
          </a:p>
        </p:txBody>
      </p:sp>
      <p:sp>
        <p:nvSpPr>
          <p:cNvPr id="1539" name="Google Shape;1539;p34"/>
          <p:cNvSpPr txBox="1"/>
          <p:nvPr/>
        </p:nvSpPr>
        <p:spPr>
          <a:xfrm>
            <a:off x="1638989" y="3378481"/>
            <a:ext cx="1686560"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Kamar Anak Asuh (50 m2)</a:t>
            </a:r>
            <a:endParaRPr b="0" i="0" sz="1400" u="none" cap="none" strike="noStrike">
              <a:solidFill>
                <a:srgbClr val="000000"/>
              </a:solidFill>
              <a:latin typeface="Arial"/>
              <a:ea typeface="Arial"/>
              <a:cs typeface="Arial"/>
              <a:sym typeface="Arial"/>
            </a:endParaRPr>
          </a:p>
        </p:txBody>
      </p:sp>
      <p:sp>
        <p:nvSpPr>
          <p:cNvPr id="1540" name="Google Shape;1540;p34"/>
          <p:cNvSpPr txBox="1"/>
          <p:nvPr/>
        </p:nvSpPr>
        <p:spPr>
          <a:xfrm>
            <a:off x="4402785" y="2636460"/>
            <a:ext cx="168656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Ruang Tamu dan Dapur (30 m2 = 15 m2 per keluarga)</a:t>
            </a:r>
            <a:endParaRPr b="0" i="0" sz="1400" u="none" cap="none" strike="noStrike">
              <a:solidFill>
                <a:srgbClr val="000000"/>
              </a:solidFill>
              <a:latin typeface="Arial"/>
              <a:ea typeface="Arial"/>
              <a:cs typeface="Arial"/>
              <a:sym typeface="Arial"/>
            </a:endParaRPr>
          </a:p>
        </p:txBody>
      </p:sp>
      <p:sp>
        <p:nvSpPr>
          <p:cNvPr id="1541" name="Google Shape;1541;p34"/>
          <p:cNvSpPr txBox="1"/>
          <p:nvPr/>
        </p:nvSpPr>
        <p:spPr>
          <a:xfrm>
            <a:off x="7172960" y="4960547"/>
            <a:ext cx="4390967" cy="400110"/>
          </a:xfrm>
          <a:prstGeom prst="rect">
            <a:avLst/>
          </a:prstGeom>
          <a:solidFill>
            <a:srgbClr val="017A8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Keluarga Pengurus= 25 + 15 = 40 m2 </a:t>
            </a:r>
            <a:endParaRPr b="0" i="0" sz="1400" u="none" cap="none" strike="noStrike">
              <a:solidFill>
                <a:srgbClr val="000000"/>
              </a:solidFill>
              <a:latin typeface="Arial"/>
              <a:ea typeface="Arial"/>
              <a:cs typeface="Arial"/>
              <a:sym typeface="Arial"/>
            </a:endParaRPr>
          </a:p>
        </p:txBody>
      </p:sp>
      <p:sp>
        <p:nvSpPr>
          <p:cNvPr id="1542" name="Google Shape;1542;p34"/>
          <p:cNvSpPr txBox="1"/>
          <p:nvPr/>
        </p:nvSpPr>
        <p:spPr>
          <a:xfrm>
            <a:off x="7172960" y="5481160"/>
            <a:ext cx="4390967" cy="400110"/>
          </a:xfrm>
          <a:prstGeom prst="rect">
            <a:avLst/>
          </a:prstGeom>
          <a:solidFill>
            <a:srgbClr val="EAA82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Keluarga Anak Asuh= 50 + 15 = 65 m2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35"/>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48" name="Google Shape;1548;p35"/>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49" name="Google Shape;1549;p3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sp>
        <p:nvSpPr>
          <p:cNvPr id="1550" name="Google Shape;1550;p35"/>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51" name="Google Shape;1551;p35"/>
          <p:cNvSpPr txBox="1"/>
          <p:nvPr/>
        </p:nvSpPr>
        <p:spPr>
          <a:xfrm>
            <a:off x="358815" y="130088"/>
            <a:ext cx="473547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PERTANYAAN 302</a:t>
            </a:r>
            <a:endParaRPr b="0" i="0" sz="1400" u="none" cap="none" strike="noStrike">
              <a:solidFill>
                <a:srgbClr val="000000"/>
              </a:solidFill>
              <a:latin typeface="Arial"/>
              <a:ea typeface="Arial"/>
              <a:cs typeface="Arial"/>
              <a:sym typeface="Arial"/>
            </a:endParaRPr>
          </a:p>
        </p:txBody>
      </p:sp>
      <p:grpSp>
        <p:nvGrpSpPr>
          <p:cNvPr id="1552" name="Google Shape;1552;p35"/>
          <p:cNvGrpSpPr/>
          <p:nvPr/>
        </p:nvGrpSpPr>
        <p:grpSpPr>
          <a:xfrm>
            <a:off x="-659757" y="95126"/>
            <a:ext cx="437309" cy="3187665"/>
            <a:chOff x="-659757" y="95126"/>
            <a:chExt cx="437309" cy="3187665"/>
          </a:xfrm>
        </p:grpSpPr>
        <p:sp>
          <p:nvSpPr>
            <p:cNvPr id="1553" name="Google Shape;1553;p35"/>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54" name="Google Shape;1554;p35"/>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55" name="Google Shape;1555;p35"/>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56" name="Google Shape;1556;p35"/>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57" name="Google Shape;1557;p35"/>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558" name="Google Shape;1558;p35"/>
          <p:cNvSpPr txBox="1"/>
          <p:nvPr/>
        </p:nvSpPr>
        <p:spPr>
          <a:xfrm>
            <a:off x="9069412" y="141663"/>
            <a:ext cx="292169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0" i="1" lang="en-US" sz="1800" u="none" cap="none" strike="noStrike">
                <a:solidFill>
                  <a:srgbClr val="FFFFFF"/>
                </a:solidFill>
                <a:latin typeface="Calibri"/>
                <a:ea typeface="Calibri"/>
                <a:cs typeface="Calibri"/>
                <a:sym typeface="Calibri"/>
              </a:rPr>
              <a:t>contoh kasus pertanyaan 302</a:t>
            </a:r>
            <a:endParaRPr b="0" i="0" sz="1400" u="none" cap="none" strike="noStrike">
              <a:solidFill>
                <a:srgbClr val="000000"/>
              </a:solidFill>
              <a:latin typeface="Arial"/>
              <a:ea typeface="Arial"/>
              <a:cs typeface="Arial"/>
              <a:sym typeface="Arial"/>
            </a:endParaRPr>
          </a:p>
        </p:txBody>
      </p:sp>
      <p:sp>
        <p:nvSpPr>
          <p:cNvPr id="1559" name="Google Shape;1559;p35"/>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60" name="Google Shape;1560;p35"/>
          <p:cNvSpPr txBox="1"/>
          <p:nvPr/>
        </p:nvSpPr>
        <p:spPr>
          <a:xfrm>
            <a:off x="7132651" y="2148954"/>
            <a:ext cx="4484587" cy="36933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600"/>
              <a:buFont typeface="Calibri"/>
              <a:buNone/>
            </a:pPr>
            <a:r>
              <a:rPr b="0" i="1" lang="en-US" sz="2600" u="none" cap="none" strike="noStrike">
                <a:solidFill>
                  <a:srgbClr val="000000"/>
                </a:solidFill>
                <a:latin typeface="Calibri"/>
                <a:ea typeface="Calibri"/>
                <a:cs typeface="Calibri"/>
                <a:sym typeface="Calibri"/>
              </a:rPr>
              <a:t>Apartemen Lutfi memiliki Balkon yang tersambung dengan unit apartemennya (dalam satu atap). Berdasarkan konsep mengenai luas lantai bangunan tempat tinggal, maka yang dihitung adalah </a:t>
            </a:r>
            <a:r>
              <a:rPr b="1" i="1" lang="en-US" sz="2600" u="none" cap="none" strike="noStrike">
                <a:solidFill>
                  <a:srgbClr val="000000"/>
                </a:solidFill>
                <a:latin typeface="Calibri"/>
                <a:ea typeface="Calibri"/>
                <a:cs typeface="Calibri"/>
                <a:sym typeface="Calibri"/>
              </a:rPr>
              <a:t>luas lantai dari unit apartemen yang ditempati dan balkon</a:t>
            </a:r>
            <a:r>
              <a:rPr b="0" i="1" lang="en-US" sz="26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561" name="Google Shape;1561;p35"/>
          <p:cNvSpPr/>
          <p:nvPr/>
        </p:nvSpPr>
        <p:spPr>
          <a:xfrm>
            <a:off x="6884071" y="1673699"/>
            <a:ext cx="4891960" cy="4486769"/>
          </a:xfrm>
          <a:prstGeom prst="roundRect">
            <a:avLst>
              <a:gd fmla="val 5977" name="adj"/>
            </a:avLst>
          </a:prstGeom>
          <a:noFill/>
          <a:ln cap="flat" cmpd="sng" w="12700">
            <a:solidFill>
              <a:srgbClr val="017A8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62" name="Google Shape;1562;p35"/>
          <p:cNvSpPr/>
          <p:nvPr/>
        </p:nvSpPr>
        <p:spPr>
          <a:xfrm>
            <a:off x="6884071" y="1471912"/>
            <a:ext cx="4891960"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563" name="Google Shape;1563;p35"/>
          <p:cNvGrpSpPr/>
          <p:nvPr/>
        </p:nvGrpSpPr>
        <p:grpSpPr>
          <a:xfrm>
            <a:off x="7079340" y="1606225"/>
            <a:ext cx="680360" cy="176813"/>
            <a:chOff x="875777" y="2463076"/>
            <a:chExt cx="918296" cy="238648"/>
          </a:xfrm>
        </p:grpSpPr>
        <p:sp>
          <p:nvSpPr>
            <p:cNvPr id="1564" name="Google Shape;1564;p35"/>
            <p:cNvSpPr/>
            <p:nvPr/>
          </p:nvSpPr>
          <p:spPr>
            <a:xfrm>
              <a:off x="875777"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65" name="Google Shape;1565;p35"/>
            <p:cNvSpPr/>
            <p:nvPr/>
          </p:nvSpPr>
          <p:spPr>
            <a:xfrm>
              <a:off x="1215601"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66" name="Google Shape;1566;p35"/>
            <p:cNvSpPr/>
            <p:nvPr/>
          </p:nvSpPr>
          <p:spPr>
            <a:xfrm>
              <a:off x="1555425" y="2463076"/>
              <a:ext cx="238648" cy="23864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567" name="Google Shape;1567;p35"/>
          <p:cNvSpPr txBox="1"/>
          <p:nvPr/>
        </p:nvSpPr>
        <p:spPr>
          <a:xfrm>
            <a:off x="10041907" y="1471912"/>
            <a:ext cx="15220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Contoh poin d</a:t>
            </a:r>
            <a:endParaRPr b="0" i="0" sz="1400" u="none" cap="none" strike="noStrike">
              <a:solidFill>
                <a:srgbClr val="000000"/>
              </a:solidFill>
              <a:latin typeface="Arial"/>
              <a:ea typeface="Arial"/>
              <a:cs typeface="Arial"/>
              <a:sym typeface="Arial"/>
            </a:endParaRPr>
          </a:p>
        </p:txBody>
      </p:sp>
      <p:pic>
        <p:nvPicPr>
          <p:cNvPr descr="3 Cara untuk Mendekorasi Balkon Kecil Apartemen - wikiHow" id="1568" name="Google Shape;1568;p35"/>
          <p:cNvPicPr preferRelativeResize="0"/>
          <p:nvPr/>
        </p:nvPicPr>
        <p:blipFill rotWithShape="1">
          <a:blip r:embed="rId3">
            <a:alphaModFix/>
          </a:blip>
          <a:srcRect b="5597" l="0" r="1445" t="0"/>
          <a:stretch/>
        </p:blipFill>
        <p:spPr>
          <a:xfrm>
            <a:off x="929880" y="1740705"/>
            <a:ext cx="5186430" cy="3921883"/>
          </a:xfrm>
          <a:prstGeom prst="rect">
            <a:avLst/>
          </a:prstGeom>
          <a:noFill/>
          <a:ln>
            <a:noFill/>
          </a:ln>
          <a:effectLst>
            <a:outerShdw blurRad="190500" rotWithShape="0" algn="tl">
              <a:srgbClr val="000000">
                <a:alpha val="69019"/>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3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75" name="Google Shape;1575;p3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200"/>
              <a:buFont typeface="Calibri"/>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grpSp>
        <p:nvGrpSpPr>
          <p:cNvPr id="1576" name="Google Shape;1576;p36"/>
          <p:cNvGrpSpPr/>
          <p:nvPr/>
        </p:nvGrpSpPr>
        <p:grpSpPr>
          <a:xfrm>
            <a:off x="-659757" y="95126"/>
            <a:ext cx="437309" cy="3187665"/>
            <a:chOff x="-659757" y="95126"/>
            <a:chExt cx="437309" cy="3187665"/>
          </a:xfrm>
        </p:grpSpPr>
        <p:sp>
          <p:nvSpPr>
            <p:cNvPr id="1577" name="Google Shape;1577;p36"/>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78" name="Google Shape;1578;p36"/>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79" name="Google Shape;1579;p36"/>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0" name="Google Shape;1580;p36"/>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1" name="Google Shape;1581;p36"/>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582" name="Google Shape;1582;p36"/>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3" name="Google Shape;1583;p36"/>
          <p:cNvSpPr txBox="1"/>
          <p:nvPr/>
        </p:nvSpPr>
        <p:spPr>
          <a:xfrm>
            <a:off x="358815" y="130088"/>
            <a:ext cx="3956724"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303</a:t>
            </a:r>
            <a:endParaRPr b="0" i="0" sz="1200" u="none" cap="none" strike="noStrike">
              <a:solidFill>
                <a:srgbClr val="000000"/>
              </a:solidFill>
              <a:latin typeface="Arial"/>
              <a:ea typeface="Arial"/>
              <a:cs typeface="Arial"/>
              <a:sym typeface="Arial"/>
            </a:endParaRPr>
          </a:p>
        </p:txBody>
      </p:sp>
      <p:sp>
        <p:nvSpPr>
          <p:cNvPr id="1584" name="Google Shape;1584;p36"/>
          <p:cNvSpPr/>
          <p:nvPr/>
        </p:nvSpPr>
        <p:spPr>
          <a:xfrm>
            <a:off x="770895" y="2201218"/>
            <a:ext cx="7346897" cy="442674"/>
          </a:xfrm>
          <a:prstGeom prst="roundRect">
            <a:avLst>
              <a:gd fmla="val 16667" name="adj"/>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000"/>
              <a:buFont typeface="Calibri"/>
              <a:buNone/>
            </a:pPr>
            <a:r>
              <a:rPr b="0" i="1" lang="en-US" sz="2000" u="none" cap="none" strike="noStrike">
                <a:solidFill>
                  <a:srgbClr val="FFFFFF"/>
                </a:solidFill>
                <a:latin typeface="Calibri"/>
                <a:ea typeface="Calibri"/>
                <a:cs typeface="Calibri"/>
                <a:sym typeface="Calibri"/>
              </a:rPr>
              <a:t>Lantai adalah bagian bawah/dasar/alas suatu ruangan</a:t>
            </a:r>
            <a:endParaRPr b="0" i="1" sz="2000" u="none" cap="none" strike="noStrike">
              <a:solidFill>
                <a:srgbClr val="FFFFFF"/>
              </a:solidFill>
              <a:latin typeface="Calibri"/>
              <a:ea typeface="Calibri"/>
              <a:cs typeface="Calibri"/>
              <a:sym typeface="Calibri"/>
            </a:endParaRPr>
          </a:p>
        </p:txBody>
      </p:sp>
      <p:sp>
        <p:nvSpPr>
          <p:cNvPr id="1585" name="Google Shape;1585;p36"/>
          <p:cNvSpPr/>
          <p:nvPr/>
        </p:nvSpPr>
        <p:spPr>
          <a:xfrm>
            <a:off x="9007522" y="830010"/>
            <a:ext cx="2811154" cy="1895482"/>
          </a:xfrm>
          <a:prstGeom prst="roundRect">
            <a:avLst>
              <a:gd fmla="val 7315" name="adj"/>
            </a:avLst>
          </a:prstGeom>
          <a:solidFill>
            <a:srgbClr val="0092A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86" name="Google Shape;1586;p36"/>
          <p:cNvSpPr txBox="1"/>
          <p:nvPr/>
        </p:nvSpPr>
        <p:spPr>
          <a:xfrm>
            <a:off x="9163302" y="909364"/>
            <a:ext cx="2400625" cy="17081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500"/>
              <a:buFont typeface="Calibri"/>
              <a:buNone/>
            </a:pPr>
            <a:r>
              <a:rPr b="0" i="1" lang="en-US" sz="1500" u="none" cap="none" strike="noStrike">
                <a:solidFill>
                  <a:srgbClr val="FFFFFF"/>
                </a:solidFill>
                <a:latin typeface="Calibri"/>
                <a:ea typeface="Calibri"/>
                <a:cs typeface="Calibri"/>
                <a:sym typeface="Calibri"/>
              </a:rPr>
              <a:t>Jika bangunan menggunakan </a:t>
            </a:r>
            <a:r>
              <a:rPr b="0" i="1" lang="en-US" sz="1500" u="none" cap="none" strike="noStrike">
                <a:solidFill>
                  <a:srgbClr val="FFC93C"/>
                </a:solidFill>
                <a:latin typeface="Calibri"/>
                <a:ea typeface="Calibri"/>
                <a:cs typeface="Calibri"/>
                <a:sym typeface="Calibri"/>
              </a:rPr>
              <a:t>lebih dari satu jenis lantai</a:t>
            </a:r>
            <a:r>
              <a:rPr b="0" i="1" lang="en-US" sz="1500" u="none" cap="none" strike="noStrike">
                <a:solidFill>
                  <a:srgbClr val="FFFFFF"/>
                </a:solidFill>
                <a:latin typeface="Calibri"/>
                <a:ea typeface="Calibri"/>
                <a:cs typeface="Calibri"/>
                <a:sym typeface="Calibri"/>
              </a:rPr>
              <a:t> yang luasnya sama, maka jenis lantai terluas yang dipilih adalah </a:t>
            </a:r>
            <a:r>
              <a:rPr b="1" i="1" lang="en-US" sz="1500" u="none" cap="none" strike="noStrike">
                <a:solidFill>
                  <a:srgbClr val="FFC93C"/>
                </a:solidFill>
                <a:latin typeface="Calibri"/>
                <a:ea typeface="Calibri"/>
                <a:cs typeface="Calibri"/>
                <a:sym typeface="Calibri"/>
              </a:rPr>
              <a:t>jenis lantai dengan kode lebih kecil.</a:t>
            </a:r>
            <a:endParaRPr b="0" i="0" sz="1400" u="none" cap="none" strike="noStrike">
              <a:solidFill>
                <a:srgbClr val="000000"/>
              </a:solidFill>
              <a:latin typeface="Arial"/>
              <a:ea typeface="Arial"/>
              <a:cs typeface="Arial"/>
              <a:sym typeface="Arial"/>
            </a:endParaRPr>
          </a:p>
        </p:txBody>
      </p:sp>
      <p:pic>
        <p:nvPicPr>
          <p:cNvPr id="1587" name="Google Shape;1587;p36"/>
          <p:cNvPicPr preferRelativeResize="0"/>
          <p:nvPr/>
        </p:nvPicPr>
        <p:blipFill rotWithShape="1">
          <a:blip r:embed="rId3">
            <a:alphaModFix/>
          </a:blip>
          <a:srcRect b="0" l="0" r="0" t="0"/>
          <a:stretch/>
        </p:blipFill>
        <p:spPr>
          <a:xfrm>
            <a:off x="373324" y="1194300"/>
            <a:ext cx="8454795" cy="777085"/>
          </a:xfrm>
          <a:prstGeom prst="rect">
            <a:avLst/>
          </a:prstGeom>
          <a:noFill/>
          <a:ln>
            <a:noFill/>
          </a:ln>
          <a:effectLst>
            <a:outerShdw blurRad="190500" rotWithShape="0" algn="tl">
              <a:srgbClr val="000000">
                <a:alpha val="69019"/>
              </a:srgbClr>
            </a:outerShdw>
          </a:effectLst>
        </p:spPr>
      </p:pic>
      <p:grpSp>
        <p:nvGrpSpPr>
          <p:cNvPr id="1588" name="Google Shape;1588;p36"/>
          <p:cNvGrpSpPr/>
          <p:nvPr/>
        </p:nvGrpSpPr>
        <p:grpSpPr>
          <a:xfrm>
            <a:off x="11383945" y="749953"/>
            <a:ext cx="562105" cy="580931"/>
            <a:chOff x="960806" y="6123247"/>
            <a:chExt cx="564642" cy="583553"/>
          </a:xfrm>
        </p:grpSpPr>
        <p:sp>
          <p:nvSpPr>
            <p:cNvPr id="1589" name="Google Shape;1589;p36"/>
            <p:cNvSpPr/>
            <p:nvPr/>
          </p:nvSpPr>
          <p:spPr>
            <a:xfrm>
              <a:off x="960806" y="6142158"/>
              <a:ext cx="564642" cy="564642"/>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590" name="Google Shape;1590;p36"/>
            <p:cNvSpPr/>
            <p:nvPr/>
          </p:nvSpPr>
          <p:spPr>
            <a:xfrm>
              <a:off x="1081544" y="6123247"/>
              <a:ext cx="427182" cy="5501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Arial Black"/>
                  <a:ea typeface="Arial Black"/>
                  <a:cs typeface="Arial Black"/>
                  <a:sym typeface="Arial Black"/>
                </a:rPr>
                <a:t>!</a:t>
              </a:r>
              <a:endParaRPr b="0" i="0" sz="1000" u="none" cap="none" strike="noStrike">
                <a:solidFill>
                  <a:srgbClr val="C00000"/>
                </a:solidFill>
                <a:latin typeface="Calibri"/>
                <a:ea typeface="Calibri"/>
                <a:cs typeface="Calibri"/>
                <a:sym typeface="Calibri"/>
              </a:endParaRPr>
            </a:p>
          </p:txBody>
        </p:sp>
      </p:grpSp>
      <p:grpSp>
        <p:nvGrpSpPr>
          <p:cNvPr id="1591" name="Google Shape;1591;p36"/>
          <p:cNvGrpSpPr/>
          <p:nvPr/>
        </p:nvGrpSpPr>
        <p:grpSpPr>
          <a:xfrm>
            <a:off x="567881" y="2964450"/>
            <a:ext cx="11050653" cy="3695387"/>
            <a:chOff x="667282" y="2734617"/>
            <a:chExt cx="11050653" cy="3695387"/>
          </a:xfrm>
        </p:grpSpPr>
        <p:sp>
          <p:nvSpPr>
            <p:cNvPr id="1592" name="Google Shape;1592;p36"/>
            <p:cNvSpPr/>
            <p:nvPr/>
          </p:nvSpPr>
          <p:spPr>
            <a:xfrm>
              <a:off x="672867" y="2747345"/>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593" name="Google Shape;1593;p36"/>
            <p:cNvSpPr/>
            <p:nvPr/>
          </p:nvSpPr>
          <p:spPr>
            <a:xfrm>
              <a:off x="672867" y="4715504"/>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594" name="Google Shape;1594;p36"/>
            <p:cNvSpPr/>
            <p:nvPr/>
          </p:nvSpPr>
          <p:spPr>
            <a:xfrm>
              <a:off x="3482742" y="2747345"/>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595" name="Google Shape;1595;p36"/>
            <p:cNvSpPr/>
            <p:nvPr/>
          </p:nvSpPr>
          <p:spPr>
            <a:xfrm>
              <a:off x="3482742" y="4715504"/>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596" name="Google Shape;1596;p36"/>
            <p:cNvSpPr/>
            <p:nvPr/>
          </p:nvSpPr>
          <p:spPr>
            <a:xfrm>
              <a:off x="6292617" y="2747345"/>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597" name="Google Shape;1597;p36"/>
            <p:cNvSpPr/>
            <p:nvPr/>
          </p:nvSpPr>
          <p:spPr>
            <a:xfrm>
              <a:off x="6292617" y="4715504"/>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598" name="Google Shape;1598;p36"/>
            <p:cNvSpPr/>
            <p:nvPr/>
          </p:nvSpPr>
          <p:spPr>
            <a:xfrm>
              <a:off x="9102492" y="2747345"/>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599" name="Google Shape;1599;p36"/>
            <p:cNvSpPr/>
            <p:nvPr/>
          </p:nvSpPr>
          <p:spPr>
            <a:xfrm>
              <a:off x="9102492" y="4715504"/>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pic>
          <p:nvPicPr>
            <p:cNvPr id="1600" name="Google Shape;1600;p36"/>
            <p:cNvPicPr preferRelativeResize="0"/>
            <p:nvPr/>
          </p:nvPicPr>
          <p:blipFill rotWithShape="1">
            <a:blip r:embed="rId4">
              <a:alphaModFix/>
            </a:blip>
            <a:srcRect b="0" l="0" r="0" t="0"/>
            <a:stretch/>
          </p:blipFill>
          <p:spPr>
            <a:xfrm>
              <a:off x="672866" y="2813161"/>
              <a:ext cx="2610375" cy="1588875"/>
            </a:xfrm>
            <a:prstGeom prst="rect">
              <a:avLst/>
            </a:prstGeom>
            <a:noFill/>
            <a:ln>
              <a:noFill/>
            </a:ln>
          </p:spPr>
        </p:pic>
        <p:sp>
          <p:nvSpPr>
            <p:cNvPr id="1601" name="Google Shape;1601;p36"/>
            <p:cNvSpPr/>
            <p:nvPr/>
          </p:nvSpPr>
          <p:spPr>
            <a:xfrm>
              <a:off x="672867" y="2734617"/>
              <a:ext cx="2610374" cy="362545"/>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602" name="Google Shape;1602;p36"/>
            <p:cNvSpPr txBox="1"/>
            <p:nvPr/>
          </p:nvSpPr>
          <p:spPr>
            <a:xfrm>
              <a:off x="910579" y="2761228"/>
              <a:ext cx="236119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974"/>
                </a:buClr>
                <a:buSzPts val="1400"/>
                <a:buFont typeface="Calibri"/>
                <a:buNone/>
              </a:pPr>
              <a:r>
                <a:rPr b="1" i="0" lang="en-US" sz="1400" u="none" cap="none" strike="noStrike">
                  <a:solidFill>
                    <a:srgbClr val="006974"/>
                  </a:solidFill>
                  <a:latin typeface="Calibri"/>
                  <a:ea typeface="Calibri"/>
                  <a:cs typeface="Calibri"/>
                  <a:sym typeface="Calibri"/>
                </a:rPr>
                <a:t>KODE 1 MARMER/GRANIT</a:t>
              </a:r>
              <a:endParaRPr b="0" i="0" sz="1400" u="none" cap="none" strike="noStrike">
                <a:solidFill>
                  <a:srgbClr val="000000"/>
                </a:solidFill>
                <a:latin typeface="Arial"/>
                <a:ea typeface="Arial"/>
                <a:cs typeface="Arial"/>
                <a:sym typeface="Arial"/>
              </a:endParaRPr>
            </a:p>
          </p:txBody>
        </p:sp>
        <p:pic>
          <p:nvPicPr>
            <p:cNvPr id="1603" name="Google Shape;1603;p36"/>
            <p:cNvPicPr preferRelativeResize="0"/>
            <p:nvPr/>
          </p:nvPicPr>
          <p:blipFill rotWithShape="1">
            <a:blip r:embed="rId5">
              <a:alphaModFix/>
            </a:blip>
            <a:srcRect b="8658" l="0" r="0" t="0"/>
            <a:stretch/>
          </p:blipFill>
          <p:spPr>
            <a:xfrm>
              <a:off x="3479509" y="2807522"/>
              <a:ext cx="2599005" cy="1582624"/>
            </a:xfrm>
            <a:prstGeom prst="rect">
              <a:avLst/>
            </a:prstGeom>
            <a:noFill/>
            <a:ln>
              <a:noFill/>
            </a:ln>
          </p:spPr>
        </p:pic>
        <p:pic>
          <p:nvPicPr>
            <p:cNvPr id="1604" name="Google Shape;1604;p36"/>
            <p:cNvPicPr preferRelativeResize="0"/>
            <p:nvPr/>
          </p:nvPicPr>
          <p:blipFill rotWithShape="1">
            <a:blip r:embed="rId6">
              <a:alphaModFix/>
            </a:blip>
            <a:srcRect b="0" l="0" r="0" t="0"/>
            <a:stretch/>
          </p:blipFill>
          <p:spPr>
            <a:xfrm>
              <a:off x="6369653" y="2911447"/>
              <a:ext cx="1478119" cy="1478119"/>
            </a:xfrm>
            <a:prstGeom prst="rect">
              <a:avLst/>
            </a:prstGeom>
            <a:noFill/>
            <a:ln>
              <a:noFill/>
            </a:ln>
          </p:spPr>
        </p:pic>
        <p:pic>
          <p:nvPicPr>
            <p:cNvPr id="1605" name="Google Shape;1605;p36"/>
            <p:cNvPicPr preferRelativeResize="0"/>
            <p:nvPr/>
          </p:nvPicPr>
          <p:blipFill rotWithShape="1">
            <a:blip r:embed="rId7">
              <a:alphaModFix/>
            </a:blip>
            <a:srcRect b="22325" l="0" r="39303" t="0"/>
            <a:stretch/>
          </p:blipFill>
          <p:spPr>
            <a:xfrm>
              <a:off x="7851580" y="2917494"/>
              <a:ext cx="957355" cy="1472072"/>
            </a:xfrm>
            <a:prstGeom prst="rect">
              <a:avLst/>
            </a:prstGeom>
            <a:noFill/>
            <a:ln>
              <a:noFill/>
            </a:ln>
          </p:spPr>
        </p:pic>
        <p:sp>
          <p:nvSpPr>
            <p:cNvPr id="1606" name="Google Shape;1606;p36"/>
            <p:cNvSpPr/>
            <p:nvPr/>
          </p:nvSpPr>
          <p:spPr>
            <a:xfrm>
              <a:off x="3476856" y="2734617"/>
              <a:ext cx="2601658" cy="362545"/>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607" name="Google Shape;1607;p36"/>
            <p:cNvSpPr/>
            <p:nvPr/>
          </p:nvSpPr>
          <p:spPr>
            <a:xfrm>
              <a:off x="6286731" y="2734618"/>
              <a:ext cx="2601658" cy="359634"/>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608" name="Google Shape;1608;p36"/>
            <p:cNvSpPr txBox="1"/>
            <p:nvPr/>
          </p:nvSpPr>
          <p:spPr>
            <a:xfrm>
              <a:off x="4033962" y="2758367"/>
              <a:ext cx="14688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974"/>
                </a:buClr>
                <a:buSzPts val="1400"/>
                <a:buFont typeface="Calibri"/>
                <a:buNone/>
              </a:pPr>
              <a:r>
                <a:rPr b="1" i="0" lang="en-US" sz="1400" u="none" cap="none" strike="noStrike">
                  <a:solidFill>
                    <a:srgbClr val="006974"/>
                  </a:solidFill>
                  <a:latin typeface="Calibri"/>
                  <a:ea typeface="Calibri"/>
                  <a:cs typeface="Calibri"/>
                  <a:sym typeface="Calibri"/>
                </a:rPr>
                <a:t>KODE 2 KERAMIK</a:t>
              </a:r>
              <a:endParaRPr b="0" i="0" sz="1400" u="none" cap="none" strike="noStrike">
                <a:solidFill>
                  <a:srgbClr val="000000"/>
                </a:solidFill>
                <a:latin typeface="Arial"/>
                <a:ea typeface="Arial"/>
                <a:cs typeface="Arial"/>
                <a:sym typeface="Arial"/>
              </a:endParaRPr>
            </a:p>
          </p:txBody>
        </p:sp>
        <p:sp>
          <p:nvSpPr>
            <p:cNvPr id="1609" name="Google Shape;1609;p36"/>
            <p:cNvSpPr txBox="1"/>
            <p:nvPr/>
          </p:nvSpPr>
          <p:spPr>
            <a:xfrm>
              <a:off x="6229284" y="2763436"/>
              <a:ext cx="268320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6974"/>
                </a:buClr>
                <a:buSzPts val="1400"/>
                <a:buFont typeface="Calibri"/>
                <a:buNone/>
              </a:pPr>
              <a:r>
                <a:rPr b="1" i="0" lang="en-US" sz="1400" u="none" cap="none" strike="noStrike">
                  <a:solidFill>
                    <a:srgbClr val="006974"/>
                  </a:solidFill>
                  <a:latin typeface="Calibri"/>
                  <a:ea typeface="Calibri"/>
                  <a:cs typeface="Calibri"/>
                  <a:sym typeface="Calibri"/>
                </a:rPr>
                <a:t>KODE 3 PARKET/VINIL/KARPET</a:t>
              </a:r>
              <a:endParaRPr b="0" i="0" sz="1400" u="none" cap="none" strike="noStrike">
                <a:solidFill>
                  <a:srgbClr val="000000"/>
                </a:solidFill>
                <a:latin typeface="Arial"/>
                <a:ea typeface="Arial"/>
                <a:cs typeface="Arial"/>
                <a:sym typeface="Arial"/>
              </a:endParaRPr>
            </a:p>
          </p:txBody>
        </p:sp>
        <p:pic>
          <p:nvPicPr>
            <p:cNvPr id="1610" name="Google Shape;1610;p36"/>
            <p:cNvPicPr preferRelativeResize="0"/>
            <p:nvPr/>
          </p:nvPicPr>
          <p:blipFill rotWithShape="1">
            <a:blip r:embed="rId8">
              <a:alphaModFix/>
            </a:blip>
            <a:srcRect b="0" l="0" r="25213" t="0"/>
            <a:stretch/>
          </p:blipFill>
          <p:spPr>
            <a:xfrm>
              <a:off x="9205126" y="2898709"/>
              <a:ext cx="1386103" cy="1390054"/>
            </a:xfrm>
            <a:prstGeom prst="rect">
              <a:avLst/>
            </a:prstGeom>
            <a:noFill/>
            <a:ln>
              <a:noFill/>
            </a:ln>
          </p:spPr>
        </p:pic>
        <p:pic>
          <p:nvPicPr>
            <p:cNvPr id="1611" name="Google Shape;1611;p36"/>
            <p:cNvPicPr preferRelativeResize="0"/>
            <p:nvPr/>
          </p:nvPicPr>
          <p:blipFill rotWithShape="1">
            <a:blip r:embed="rId9">
              <a:alphaModFix/>
            </a:blip>
            <a:srcRect b="0" l="0" r="16622" t="0"/>
            <a:stretch/>
          </p:blipFill>
          <p:spPr>
            <a:xfrm>
              <a:off x="10667015" y="2891655"/>
              <a:ext cx="953491" cy="1397107"/>
            </a:xfrm>
            <a:prstGeom prst="rect">
              <a:avLst/>
            </a:prstGeom>
            <a:noFill/>
            <a:ln>
              <a:noFill/>
            </a:ln>
          </p:spPr>
        </p:pic>
        <p:sp>
          <p:nvSpPr>
            <p:cNvPr id="1612" name="Google Shape;1612;p36"/>
            <p:cNvSpPr/>
            <p:nvPr/>
          </p:nvSpPr>
          <p:spPr>
            <a:xfrm>
              <a:off x="9096606" y="2734617"/>
              <a:ext cx="2601658" cy="359633"/>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613" name="Google Shape;1613;p36"/>
            <p:cNvSpPr txBox="1"/>
            <p:nvPr/>
          </p:nvSpPr>
          <p:spPr>
            <a:xfrm>
              <a:off x="9092332" y="2759115"/>
              <a:ext cx="2625603"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6974"/>
                </a:buClr>
                <a:buSzPts val="1400"/>
                <a:buFont typeface="Calibri"/>
                <a:buNone/>
              </a:pPr>
              <a:r>
                <a:rPr b="1" i="0" lang="en-US" sz="1400" u="none" cap="none" strike="noStrike">
                  <a:solidFill>
                    <a:srgbClr val="006974"/>
                  </a:solidFill>
                  <a:latin typeface="Calibri"/>
                  <a:ea typeface="Calibri"/>
                  <a:cs typeface="Calibri"/>
                  <a:sym typeface="Calibri"/>
                </a:rPr>
                <a:t>KODE 4 UBIN/TEGEL/TERASO</a:t>
              </a:r>
              <a:endParaRPr b="0" i="0" sz="1400" u="none" cap="none" strike="noStrike">
                <a:solidFill>
                  <a:srgbClr val="000000"/>
                </a:solidFill>
                <a:latin typeface="Arial"/>
                <a:ea typeface="Arial"/>
                <a:cs typeface="Arial"/>
                <a:sym typeface="Arial"/>
              </a:endParaRPr>
            </a:p>
          </p:txBody>
        </p:sp>
        <p:pic>
          <p:nvPicPr>
            <p:cNvPr id="1614" name="Google Shape;1614;p36"/>
            <p:cNvPicPr preferRelativeResize="0"/>
            <p:nvPr/>
          </p:nvPicPr>
          <p:blipFill rotWithShape="1">
            <a:blip r:embed="rId10">
              <a:alphaModFix/>
            </a:blip>
            <a:srcRect b="4232" l="0" r="0" t="0"/>
            <a:stretch/>
          </p:blipFill>
          <p:spPr>
            <a:xfrm>
              <a:off x="667282" y="4785067"/>
              <a:ext cx="2602645" cy="1576403"/>
            </a:xfrm>
            <a:prstGeom prst="rect">
              <a:avLst/>
            </a:prstGeom>
            <a:noFill/>
            <a:ln>
              <a:noFill/>
            </a:ln>
          </p:spPr>
        </p:pic>
        <p:pic>
          <p:nvPicPr>
            <p:cNvPr id="1615" name="Google Shape;1615;p36"/>
            <p:cNvPicPr preferRelativeResize="0"/>
            <p:nvPr/>
          </p:nvPicPr>
          <p:blipFill rotWithShape="1">
            <a:blip r:embed="rId11">
              <a:alphaModFix/>
            </a:blip>
            <a:srcRect b="0" l="0" r="0" t="19342"/>
            <a:stretch/>
          </p:blipFill>
          <p:spPr>
            <a:xfrm>
              <a:off x="3570770" y="4890345"/>
              <a:ext cx="2431883" cy="1471125"/>
            </a:xfrm>
            <a:prstGeom prst="rect">
              <a:avLst/>
            </a:prstGeom>
            <a:noFill/>
            <a:ln>
              <a:noFill/>
            </a:ln>
          </p:spPr>
        </p:pic>
        <p:pic>
          <p:nvPicPr>
            <p:cNvPr descr="Memilih lantai bambu yang baik | Info Global Kita" id="1616" name="Google Shape;1616;p36"/>
            <p:cNvPicPr preferRelativeResize="0"/>
            <p:nvPr/>
          </p:nvPicPr>
          <p:blipFill rotWithShape="1">
            <a:blip r:embed="rId12">
              <a:alphaModFix/>
            </a:blip>
            <a:srcRect b="6569" l="0" r="0" t="0"/>
            <a:stretch/>
          </p:blipFill>
          <p:spPr>
            <a:xfrm>
              <a:off x="6287987" y="4814988"/>
              <a:ext cx="2606818" cy="1546482"/>
            </a:xfrm>
            <a:prstGeom prst="rect">
              <a:avLst/>
            </a:prstGeom>
            <a:noFill/>
            <a:ln>
              <a:noFill/>
            </a:ln>
          </p:spPr>
        </p:pic>
        <p:sp>
          <p:nvSpPr>
            <p:cNvPr id="1617" name="Google Shape;1617;p36"/>
            <p:cNvSpPr/>
            <p:nvPr/>
          </p:nvSpPr>
          <p:spPr>
            <a:xfrm>
              <a:off x="672867" y="4715504"/>
              <a:ext cx="2597060" cy="31449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618" name="Google Shape;1618;p36"/>
            <p:cNvSpPr txBox="1"/>
            <p:nvPr/>
          </p:nvSpPr>
          <p:spPr>
            <a:xfrm>
              <a:off x="1063253" y="4709943"/>
              <a:ext cx="175362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6974"/>
                </a:buClr>
                <a:buSzPts val="1400"/>
                <a:buFont typeface="Calibri"/>
                <a:buNone/>
              </a:pPr>
              <a:r>
                <a:rPr b="1" i="0" lang="en-US" sz="1400" u="none" cap="none" strike="noStrike">
                  <a:solidFill>
                    <a:srgbClr val="006974"/>
                  </a:solidFill>
                  <a:latin typeface="Calibri"/>
                  <a:ea typeface="Calibri"/>
                  <a:cs typeface="Calibri"/>
                  <a:sym typeface="Calibri"/>
                </a:rPr>
                <a:t>KODE 5 KAYU/PAPAN</a:t>
              </a:r>
              <a:endParaRPr b="0" i="0" sz="1400" u="none" cap="none" strike="noStrike">
                <a:solidFill>
                  <a:srgbClr val="000000"/>
                </a:solidFill>
                <a:latin typeface="Arial"/>
                <a:ea typeface="Arial"/>
                <a:cs typeface="Arial"/>
                <a:sym typeface="Arial"/>
              </a:endParaRPr>
            </a:p>
          </p:txBody>
        </p:sp>
        <p:sp>
          <p:nvSpPr>
            <p:cNvPr id="1619" name="Google Shape;1619;p36"/>
            <p:cNvSpPr/>
            <p:nvPr/>
          </p:nvSpPr>
          <p:spPr>
            <a:xfrm>
              <a:off x="3482328" y="4715504"/>
              <a:ext cx="2595772" cy="31449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620" name="Google Shape;1620;p36"/>
            <p:cNvSpPr txBox="1"/>
            <p:nvPr/>
          </p:nvSpPr>
          <p:spPr>
            <a:xfrm>
              <a:off x="3491194" y="4691448"/>
              <a:ext cx="258269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6974"/>
                </a:buClr>
                <a:buSzPts val="1400"/>
                <a:buFont typeface="Calibri"/>
                <a:buNone/>
              </a:pPr>
              <a:r>
                <a:rPr b="1" i="0" lang="en-US" sz="1400" u="none" cap="none" strike="noStrike">
                  <a:solidFill>
                    <a:srgbClr val="006974"/>
                  </a:solidFill>
                  <a:latin typeface="Calibri"/>
                  <a:ea typeface="Calibri"/>
                  <a:cs typeface="Calibri"/>
                  <a:sym typeface="Calibri"/>
                </a:rPr>
                <a:t>KODE 6 SEMEN/BATA MERAH</a:t>
              </a:r>
              <a:endParaRPr b="0" i="0" sz="1400" u="none" cap="none" strike="noStrike">
                <a:solidFill>
                  <a:srgbClr val="000000"/>
                </a:solidFill>
                <a:latin typeface="Arial"/>
                <a:ea typeface="Arial"/>
                <a:cs typeface="Arial"/>
                <a:sym typeface="Arial"/>
              </a:endParaRPr>
            </a:p>
          </p:txBody>
        </p:sp>
        <p:sp>
          <p:nvSpPr>
            <p:cNvPr id="1621" name="Google Shape;1621;p36"/>
            <p:cNvSpPr/>
            <p:nvPr/>
          </p:nvSpPr>
          <p:spPr>
            <a:xfrm>
              <a:off x="6292617" y="4715504"/>
              <a:ext cx="2595772" cy="31449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622" name="Google Shape;1622;p36"/>
            <p:cNvSpPr txBox="1"/>
            <p:nvPr/>
          </p:nvSpPr>
          <p:spPr>
            <a:xfrm>
              <a:off x="6893201" y="4709943"/>
              <a:ext cx="135325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974"/>
                </a:buClr>
                <a:buSzPts val="1400"/>
                <a:buFont typeface="Calibri"/>
                <a:buNone/>
              </a:pPr>
              <a:r>
                <a:rPr b="1" i="0" lang="en-US" sz="1400" u="none" cap="none" strike="noStrike">
                  <a:solidFill>
                    <a:srgbClr val="006974"/>
                  </a:solidFill>
                  <a:latin typeface="Calibri"/>
                  <a:ea typeface="Calibri"/>
                  <a:cs typeface="Calibri"/>
                  <a:sym typeface="Calibri"/>
                </a:rPr>
                <a:t>KODE 7 BAMBU</a:t>
              </a:r>
              <a:endParaRPr b="0" i="0" sz="1400" u="none" cap="none" strike="noStrike">
                <a:solidFill>
                  <a:srgbClr val="000000"/>
                </a:solidFill>
                <a:latin typeface="Arial"/>
                <a:ea typeface="Arial"/>
                <a:cs typeface="Arial"/>
                <a:sym typeface="Arial"/>
              </a:endParaRPr>
            </a:p>
          </p:txBody>
        </p:sp>
        <p:grpSp>
          <p:nvGrpSpPr>
            <p:cNvPr id="1623" name="Google Shape;1623;p36"/>
            <p:cNvGrpSpPr/>
            <p:nvPr/>
          </p:nvGrpSpPr>
          <p:grpSpPr>
            <a:xfrm>
              <a:off x="9098840" y="4965499"/>
              <a:ext cx="2612629" cy="1395972"/>
              <a:chOff x="9042261" y="5050108"/>
              <a:chExt cx="2612629" cy="1395972"/>
            </a:xfrm>
          </p:grpSpPr>
          <p:pic>
            <p:nvPicPr>
              <p:cNvPr id="1624" name="Google Shape;1624;p36"/>
              <p:cNvPicPr preferRelativeResize="0"/>
              <p:nvPr/>
            </p:nvPicPr>
            <p:blipFill rotWithShape="1">
              <a:blip r:embed="rId13">
                <a:alphaModFix/>
              </a:blip>
              <a:srcRect b="28758" l="0" r="0" t="0"/>
              <a:stretch/>
            </p:blipFill>
            <p:spPr>
              <a:xfrm>
                <a:off x="9042261" y="5050108"/>
                <a:ext cx="2612629" cy="1395972"/>
              </a:xfrm>
              <a:prstGeom prst="rect">
                <a:avLst/>
              </a:prstGeom>
              <a:noFill/>
              <a:ln>
                <a:noFill/>
              </a:ln>
            </p:spPr>
          </p:pic>
          <p:sp>
            <p:nvSpPr>
              <p:cNvPr id="1625" name="Google Shape;1625;p36"/>
              <p:cNvSpPr/>
              <p:nvPr/>
            </p:nvSpPr>
            <p:spPr>
              <a:xfrm>
                <a:off x="11087181" y="5517662"/>
                <a:ext cx="253469" cy="74636"/>
              </a:xfrm>
              <a:prstGeom prst="rect">
                <a:avLst/>
              </a:prstGeom>
              <a:solidFill>
                <a:srgbClr val="0809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626" name="Google Shape;1626;p36"/>
              <p:cNvSpPr/>
              <p:nvPr/>
            </p:nvSpPr>
            <p:spPr>
              <a:xfrm>
                <a:off x="9103890" y="5532121"/>
                <a:ext cx="155265" cy="45719"/>
              </a:xfrm>
              <a:prstGeom prst="rect">
                <a:avLst/>
              </a:prstGeom>
              <a:solidFill>
                <a:srgbClr val="0809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grpSp>
        <p:sp>
          <p:nvSpPr>
            <p:cNvPr id="1627" name="Google Shape;1627;p36"/>
            <p:cNvSpPr/>
            <p:nvPr/>
          </p:nvSpPr>
          <p:spPr>
            <a:xfrm>
              <a:off x="9092332" y="4715504"/>
              <a:ext cx="2612629" cy="31449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1" i="0" sz="1600" u="none" cap="none" strike="noStrike">
                <a:solidFill>
                  <a:srgbClr val="006974"/>
                </a:solidFill>
                <a:latin typeface="Calibri"/>
                <a:ea typeface="Calibri"/>
                <a:cs typeface="Calibri"/>
                <a:sym typeface="Calibri"/>
              </a:endParaRPr>
            </a:p>
          </p:txBody>
        </p:sp>
        <p:sp>
          <p:nvSpPr>
            <p:cNvPr id="1628" name="Google Shape;1628;p36"/>
            <p:cNvSpPr txBox="1"/>
            <p:nvPr/>
          </p:nvSpPr>
          <p:spPr>
            <a:xfrm>
              <a:off x="9656672" y="4687594"/>
              <a:ext cx="12943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974"/>
                </a:buClr>
                <a:buSzPts val="1400"/>
                <a:buFont typeface="Calibri"/>
                <a:buNone/>
              </a:pPr>
              <a:r>
                <a:rPr b="1" i="0" lang="en-US" sz="1400" u="none" cap="none" strike="noStrike">
                  <a:solidFill>
                    <a:srgbClr val="006974"/>
                  </a:solidFill>
                  <a:latin typeface="Calibri"/>
                  <a:ea typeface="Calibri"/>
                  <a:cs typeface="Calibri"/>
                  <a:sym typeface="Calibri"/>
                </a:rPr>
                <a:t>KODE 8 TANAH</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3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35" name="Google Shape;1635;p3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200"/>
              <a:buFont typeface="Calibri"/>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grpSp>
        <p:nvGrpSpPr>
          <p:cNvPr id="1636" name="Google Shape;1636;p37"/>
          <p:cNvGrpSpPr/>
          <p:nvPr/>
        </p:nvGrpSpPr>
        <p:grpSpPr>
          <a:xfrm>
            <a:off x="-659757" y="95126"/>
            <a:ext cx="437309" cy="3187665"/>
            <a:chOff x="-659757" y="95126"/>
            <a:chExt cx="437309" cy="3187665"/>
          </a:xfrm>
        </p:grpSpPr>
        <p:sp>
          <p:nvSpPr>
            <p:cNvPr id="1637" name="Google Shape;1637;p37"/>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38" name="Google Shape;1638;p37"/>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39" name="Google Shape;1639;p37"/>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40" name="Google Shape;1640;p37"/>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41" name="Google Shape;1641;p37"/>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642" name="Google Shape;1642;p37"/>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43" name="Google Shape;1643;p37"/>
          <p:cNvSpPr txBox="1"/>
          <p:nvPr/>
        </p:nvSpPr>
        <p:spPr>
          <a:xfrm>
            <a:off x="358815" y="130088"/>
            <a:ext cx="395871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304</a:t>
            </a:r>
            <a:endParaRPr b="0" i="0" sz="1200" u="none" cap="none" strike="noStrike">
              <a:solidFill>
                <a:srgbClr val="000000"/>
              </a:solidFill>
              <a:latin typeface="Arial"/>
              <a:ea typeface="Arial"/>
              <a:cs typeface="Arial"/>
              <a:sym typeface="Arial"/>
            </a:endParaRPr>
          </a:p>
        </p:txBody>
      </p:sp>
      <p:sp>
        <p:nvSpPr>
          <p:cNvPr id="1644" name="Google Shape;1644;p37"/>
          <p:cNvSpPr/>
          <p:nvPr/>
        </p:nvSpPr>
        <p:spPr>
          <a:xfrm>
            <a:off x="514106" y="2255810"/>
            <a:ext cx="8195428" cy="374571"/>
          </a:xfrm>
          <a:prstGeom prst="roundRect">
            <a:avLst>
              <a:gd fmla="val 16667" name="adj"/>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1" lang="en-US" sz="1600" u="none" cap="none" strike="noStrike">
                <a:solidFill>
                  <a:schemeClr val="lt1"/>
                </a:solidFill>
                <a:latin typeface="Calibri"/>
                <a:ea typeface="Calibri"/>
                <a:cs typeface="Calibri"/>
                <a:sym typeface="Calibri"/>
              </a:rPr>
              <a:t>Dinding adalah sisi luar/batas dari suatu bangunan atau penyekat dengan bangunan fisik lain</a:t>
            </a:r>
            <a:endParaRPr b="0" i="0" sz="1400" u="none" cap="none" strike="noStrike">
              <a:solidFill>
                <a:srgbClr val="000000"/>
              </a:solidFill>
              <a:latin typeface="Arial"/>
              <a:ea typeface="Arial"/>
              <a:cs typeface="Arial"/>
              <a:sym typeface="Arial"/>
            </a:endParaRPr>
          </a:p>
        </p:txBody>
      </p:sp>
      <p:sp>
        <p:nvSpPr>
          <p:cNvPr id="1645" name="Google Shape;1645;p37"/>
          <p:cNvSpPr/>
          <p:nvPr/>
        </p:nvSpPr>
        <p:spPr>
          <a:xfrm>
            <a:off x="9007522" y="830010"/>
            <a:ext cx="2811154" cy="1895482"/>
          </a:xfrm>
          <a:prstGeom prst="roundRect">
            <a:avLst>
              <a:gd fmla="val 7315" name="adj"/>
            </a:avLst>
          </a:prstGeom>
          <a:solidFill>
            <a:srgbClr val="0092A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46" name="Google Shape;1646;p37"/>
          <p:cNvSpPr txBox="1"/>
          <p:nvPr/>
        </p:nvSpPr>
        <p:spPr>
          <a:xfrm>
            <a:off x="9138700" y="882078"/>
            <a:ext cx="2425227"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lt1"/>
                </a:solidFill>
                <a:latin typeface="Calibri"/>
                <a:ea typeface="Calibri"/>
                <a:cs typeface="Calibri"/>
                <a:sym typeface="Calibri"/>
              </a:rPr>
              <a:t>Jika bangunan menggunakan lebih dari </a:t>
            </a:r>
            <a:r>
              <a:rPr b="0" i="1" lang="en-US" sz="1600" u="none" cap="none" strike="noStrike">
                <a:solidFill>
                  <a:srgbClr val="FFC93C"/>
                </a:solidFill>
                <a:latin typeface="Calibri"/>
                <a:ea typeface="Calibri"/>
                <a:cs typeface="Calibri"/>
                <a:sym typeface="Calibri"/>
              </a:rPr>
              <a:t>satu jenis dinding yang luasnya sama</a:t>
            </a:r>
            <a:r>
              <a:rPr b="0" i="1" lang="en-US" sz="1600" u="none" cap="none" strike="noStrike">
                <a:solidFill>
                  <a:schemeClr val="lt1"/>
                </a:solidFill>
                <a:latin typeface="Calibri"/>
                <a:ea typeface="Calibri"/>
                <a:cs typeface="Calibri"/>
                <a:sym typeface="Calibri"/>
              </a:rPr>
              <a:t>, maka jenis dinding terluas yang dipilih adalah </a:t>
            </a:r>
            <a:r>
              <a:rPr b="1" i="1" lang="en-US" sz="1600" u="none" cap="none" strike="noStrike">
                <a:solidFill>
                  <a:srgbClr val="FFC93C"/>
                </a:solidFill>
                <a:latin typeface="Calibri"/>
                <a:ea typeface="Calibri"/>
                <a:cs typeface="Calibri"/>
                <a:sym typeface="Calibri"/>
              </a:rPr>
              <a:t>jenis dinding dengan kode lebih kecil. </a:t>
            </a:r>
            <a:endParaRPr b="0" i="0" sz="1400" u="none" cap="none" strike="noStrike">
              <a:solidFill>
                <a:srgbClr val="000000"/>
              </a:solidFill>
              <a:latin typeface="Arial"/>
              <a:ea typeface="Arial"/>
              <a:cs typeface="Arial"/>
              <a:sym typeface="Arial"/>
            </a:endParaRPr>
          </a:p>
        </p:txBody>
      </p:sp>
      <p:grpSp>
        <p:nvGrpSpPr>
          <p:cNvPr id="1647" name="Google Shape;1647;p37"/>
          <p:cNvGrpSpPr/>
          <p:nvPr/>
        </p:nvGrpSpPr>
        <p:grpSpPr>
          <a:xfrm>
            <a:off x="11383945" y="749953"/>
            <a:ext cx="562105" cy="580931"/>
            <a:chOff x="960806" y="6123247"/>
            <a:chExt cx="564642" cy="583553"/>
          </a:xfrm>
        </p:grpSpPr>
        <p:sp>
          <p:nvSpPr>
            <p:cNvPr id="1648" name="Google Shape;1648;p37"/>
            <p:cNvSpPr/>
            <p:nvPr/>
          </p:nvSpPr>
          <p:spPr>
            <a:xfrm>
              <a:off x="960806" y="6142158"/>
              <a:ext cx="564642" cy="564642"/>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49" name="Google Shape;1649;p37"/>
            <p:cNvSpPr/>
            <p:nvPr/>
          </p:nvSpPr>
          <p:spPr>
            <a:xfrm>
              <a:off x="1081544" y="6123247"/>
              <a:ext cx="427182" cy="5501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Arial Black"/>
                  <a:ea typeface="Arial Black"/>
                  <a:cs typeface="Arial Black"/>
                  <a:sym typeface="Arial Black"/>
                </a:rPr>
                <a:t>!</a:t>
              </a:r>
              <a:endParaRPr b="0" i="0" sz="1000" u="none" cap="none" strike="noStrike">
                <a:solidFill>
                  <a:srgbClr val="C00000"/>
                </a:solidFill>
                <a:latin typeface="Calibri"/>
                <a:ea typeface="Calibri"/>
                <a:cs typeface="Calibri"/>
                <a:sym typeface="Calibri"/>
              </a:endParaRPr>
            </a:p>
          </p:txBody>
        </p:sp>
      </p:grpSp>
      <p:pic>
        <p:nvPicPr>
          <p:cNvPr id="1650" name="Google Shape;1650;p37"/>
          <p:cNvPicPr preferRelativeResize="0"/>
          <p:nvPr/>
        </p:nvPicPr>
        <p:blipFill rotWithShape="1">
          <a:blip r:embed="rId3">
            <a:alphaModFix/>
          </a:blip>
          <a:srcRect b="0" l="0" r="0" t="0"/>
          <a:stretch/>
        </p:blipFill>
        <p:spPr>
          <a:xfrm>
            <a:off x="514106" y="1175522"/>
            <a:ext cx="8195428" cy="803473"/>
          </a:xfrm>
          <a:prstGeom prst="rect">
            <a:avLst/>
          </a:prstGeom>
          <a:noFill/>
          <a:ln>
            <a:noFill/>
          </a:ln>
          <a:effectLst>
            <a:outerShdw blurRad="190500" rotWithShape="0" algn="tl">
              <a:srgbClr val="000000">
                <a:alpha val="69019"/>
              </a:srgbClr>
            </a:outerShdw>
          </a:effectLst>
        </p:spPr>
      </p:pic>
      <p:sp>
        <p:nvSpPr>
          <p:cNvPr id="1651" name="Google Shape;1651;p37"/>
          <p:cNvSpPr/>
          <p:nvPr/>
        </p:nvSpPr>
        <p:spPr>
          <a:xfrm>
            <a:off x="1597627" y="3102105"/>
            <a:ext cx="2790215" cy="153302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52" name="Google Shape;1652;p37"/>
          <p:cNvSpPr/>
          <p:nvPr/>
        </p:nvSpPr>
        <p:spPr>
          <a:xfrm>
            <a:off x="1597627" y="5142371"/>
            <a:ext cx="2790215" cy="153302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53" name="Google Shape;1653;p37"/>
          <p:cNvSpPr/>
          <p:nvPr/>
        </p:nvSpPr>
        <p:spPr>
          <a:xfrm>
            <a:off x="4534067" y="3094715"/>
            <a:ext cx="2913677" cy="153302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54" name="Google Shape;1654;p37"/>
          <p:cNvSpPr/>
          <p:nvPr/>
        </p:nvSpPr>
        <p:spPr>
          <a:xfrm>
            <a:off x="4545681" y="5142371"/>
            <a:ext cx="2913676" cy="153302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55" name="Google Shape;1655;p37"/>
          <p:cNvSpPr/>
          <p:nvPr/>
        </p:nvSpPr>
        <p:spPr>
          <a:xfrm>
            <a:off x="7593969" y="3102105"/>
            <a:ext cx="2834585" cy="153302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56" name="Google Shape;1656;p37"/>
          <p:cNvSpPr/>
          <p:nvPr/>
        </p:nvSpPr>
        <p:spPr>
          <a:xfrm>
            <a:off x="7603494" y="5142371"/>
            <a:ext cx="2834586" cy="153302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pic>
        <p:nvPicPr>
          <p:cNvPr id="1657" name="Google Shape;1657;p37"/>
          <p:cNvPicPr preferRelativeResize="0"/>
          <p:nvPr/>
        </p:nvPicPr>
        <p:blipFill rotWithShape="1">
          <a:blip r:embed="rId4">
            <a:alphaModFix/>
          </a:blip>
          <a:srcRect b="29569" l="0" r="0" t="12294"/>
          <a:stretch/>
        </p:blipFill>
        <p:spPr>
          <a:xfrm>
            <a:off x="1642456" y="3120794"/>
            <a:ext cx="2696751" cy="1417668"/>
          </a:xfrm>
          <a:prstGeom prst="rect">
            <a:avLst/>
          </a:prstGeom>
          <a:noFill/>
          <a:ln cap="flat" cmpd="sng" w="28575">
            <a:solidFill>
              <a:schemeClr val="lt1"/>
            </a:solidFill>
            <a:prstDash val="solid"/>
            <a:round/>
            <a:headEnd len="sm" w="sm" type="none"/>
            <a:tailEnd len="sm" w="sm" type="none"/>
          </a:ln>
        </p:spPr>
      </p:pic>
      <p:pic>
        <p:nvPicPr>
          <p:cNvPr id="1658" name="Google Shape;1658;p37"/>
          <p:cNvPicPr preferRelativeResize="0"/>
          <p:nvPr/>
        </p:nvPicPr>
        <p:blipFill rotWithShape="1">
          <a:blip r:embed="rId5">
            <a:alphaModFix/>
          </a:blip>
          <a:srcRect b="55811" l="0" r="0" t="0"/>
          <a:stretch/>
        </p:blipFill>
        <p:spPr>
          <a:xfrm>
            <a:off x="4569349" y="3094715"/>
            <a:ext cx="2835842" cy="1443747"/>
          </a:xfrm>
          <a:prstGeom prst="rect">
            <a:avLst/>
          </a:prstGeom>
          <a:noFill/>
          <a:ln cap="flat" cmpd="sng" w="28575">
            <a:solidFill>
              <a:schemeClr val="lt1"/>
            </a:solidFill>
            <a:prstDash val="solid"/>
            <a:round/>
            <a:headEnd len="sm" w="sm" type="none"/>
            <a:tailEnd len="sm" w="sm" type="none"/>
          </a:ln>
        </p:spPr>
      </p:pic>
      <p:pic>
        <p:nvPicPr>
          <p:cNvPr id="1659" name="Google Shape;1659;p37"/>
          <p:cNvPicPr preferRelativeResize="0"/>
          <p:nvPr/>
        </p:nvPicPr>
        <p:blipFill rotWithShape="1">
          <a:blip r:embed="rId6">
            <a:alphaModFix/>
          </a:blip>
          <a:srcRect b="15372" l="0" r="0" t="0"/>
          <a:stretch/>
        </p:blipFill>
        <p:spPr>
          <a:xfrm>
            <a:off x="7673556" y="3130274"/>
            <a:ext cx="2680120" cy="1415006"/>
          </a:xfrm>
          <a:prstGeom prst="rect">
            <a:avLst/>
          </a:prstGeom>
          <a:noFill/>
          <a:ln cap="flat" cmpd="sng" w="25400">
            <a:solidFill>
              <a:srgbClr val="FFFFFF"/>
            </a:solidFill>
            <a:prstDash val="solid"/>
            <a:miter lim="800000"/>
            <a:headEnd len="sm" w="sm" type="none"/>
            <a:tailEnd len="sm" w="sm" type="none"/>
          </a:ln>
        </p:spPr>
      </p:pic>
      <p:pic>
        <p:nvPicPr>
          <p:cNvPr descr="Description: dindinganyaman" id="1660" name="Google Shape;1660;p37"/>
          <p:cNvPicPr preferRelativeResize="0"/>
          <p:nvPr/>
        </p:nvPicPr>
        <p:blipFill rotWithShape="1">
          <a:blip r:embed="rId7">
            <a:alphaModFix/>
          </a:blip>
          <a:srcRect b="6009" l="0" r="0" t="0"/>
          <a:stretch/>
        </p:blipFill>
        <p:spPr>
          <a:xfrm>
            <a:off x="1688735" y="5195758"/>
            <a:ext cx="2626804" cy="1375633"/>
          </a:xfrm>
          <a:prstGeom prst="rect">
            <a:avLst/>
          </a:prstGeom>
          <a:noFill/>
          <a:ln cap="flat" cmpd="sng" w="38100">
            <a:solidFill>
              <a:schemeClr val="lt1"/>
            </a:solidFill>
            <a:prstDash val="solid"/>
            <a:round/>
            <a:headEnd len="sm" w="sm" type="none"/>
            <a:tailEnd len="sm" w="sm" type="none"/>
          </a:ln>
        </p:spPr>
      </p:pic>
      <p:pic>
        <p:nvPicPr>
          <p:cNvPr descr="Description: batangkayu" id="1661" name="Google Shape;1661;p37"/>
          <p:cNvPicPr preferRelativeResize="0"/>
          <p:nvPr/>
        </p:nvPicPr>
        <p:blipFill rotWithShape="1">
          <a:blip r:embed="rId8">
            <a:alphaModFix/>
          </a:blip>
          <a:srcRect b="19886" l="8040" r="11666" t="16393"/>
          <a:stretch/>
        </p:blipFill>
        <p:spPr>
          <a:xfrm>
            <a:off x="4618299" y="5187682"/>
            <a:ext cx="2786892" cy="1383709"/>
          </a:xfrm>
          <a:prstGeom prst="rect">
            <a:avLst/>
          </a:prstGeom>
          <a:noFill/>
          <a:ln cap="flat" cmpd="sng" w="38100">
            <a:solidFill>
              <a:schemeClr val="lt1"/>
            </a:solidFill>
            <a:prstDash val="solid"/>
            <a:round/>
            <a:headEnd len="sm" w="sm" type="none"/>
            <a:tailEnd len="sm" w="sm" type="none"/>
          </a:ln>
        </p:spPr>
      </p:pic>
      <p:pic>
        <p:nvPicPr>
          <p:cNvPr descr="Description: bambu" id="1662" name="Google Shape;1662;p37"/>
          <p:cNvPicPr preferRelativeResize="0"/>
          <p:nvPr/>
        </p:nvPicPr>
        <p:blipFill rotWithShape="1">
          <a:blip r:embed="rId9">
            <a:alphaModFix/>
          </a:blip>
          <a:srcRect b="8798" l="0" r="0" t="0"/>
          <a:stretch/>
        </p:blipFill>
        <p:spPr>
          <a:xfrm>
            <a:off x="7660903" y="5293302"/>
            <a:ext cx="2680120" cy="1283352"/>
          </a:xfrm>
          <a:prstGeom prst="rect">
            <a:avLst/>
          </a:prstGeom>
          <a:noFill/>
          <a:ln cap="flat" cmpd="sng" w="38100">
            <a:solidFill>
              <a:schemeClr val="lt1"/>
            </a:solidFill>
            <a:prstDash val="solid"/>
            <a:round/>
            <a:headEnd len="sm" w="sm" type="none"/>
            <a:tailEnd len="sm" w="sm" type="none"/>
          </a:ln>
        </p:spPr>
      </p:pic>
      <p:sp>
        <p:nvSpPr>
          <p:cNvPr id="1663" name="Google Shape;1663;p37"/>
          <p:cNvSpPr/>
          <p:nvPr/>
        </p:nvSpPr>
        <p:spPr>
          <a:xfrm>
            <a:off x="1597626" y="2866681"/>
            <a:ext cx="2802923" cy="539454"/>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64" name="Google Shape;1664;p37"/>
          <p:cNvSpPr txBox="1"/>
          <p:nvPr/>
        </p:nvSpPr>
        <p:spPr>
          <a:xfrm>
            <a:off x="2040337" y="2964683"/>
            <a:ext cx="160069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6974"/>
                </a:solidFill>
                <a:latin typeface="Calibri"/>
                <a:ea typeface="Calibri"/>
                <a:cs typeface="Calibri"/>
                <a:sym typeface="Calibri"/>
              </a:rPr>
              <a:t>KODE 1 TEMBOK</a:t>
            </a:r>
            <a:endParaRPr b="0" i="0" sz="1400" u="none" cap="none" strike="noStrike">
              <a:solidFill>
                <a:srgbClr val="000000"/>
              </a:solidFill>
              <a:latin typeface="Arial"/>
              <a:ea typeface="Arial"/>
              <a:cs typeface="Arial"/>
              <a:sym typeface="Arial"/>
            </a:endParaRPr>
          </a:p>
        </p:txBody>
      </p:sp>
      <p:sp>
        <p:nvSpPr>
          <p:cNvPr id="1665" name="Google Shape;1665;p37"/>
          <p:cNvSpPr/>
          <p:nvPr/>
        </p:nvSpPr>
        <p:spPr>
          <a:xfrm>
            <a:off x="4526796" y="2866680"/>
            <a:ext cx="2920948" cy="539453"/>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66" name="Google Shape;1666;p37"/>
          <p:cNvSpPr txBox="1"/>
          <p:nvPr/>
        </p:nvSpPr>
        <p:spPr>
          <a:xfrm>
            <a:off x="4660314" y="2882914"/>
            <a:ext cx="278743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6974"/>
                </a:solidFill>
                <a:latin typeface="Calibri"/>
                <a:ea typeface="Calibri"/>
                <a:cs typeface="Calibri"/>
                <a:sym typeface="Calibri"/>
              </a:rPr>
              <a:t>KODE 2 PLESTERAN ANYAMAN BAMBU/KAWAT</a:t>
            </a:r>
            <a:endParaRPr b="0" i="0" sz="1400" u="none" cap="none" strike="noStrike">
              <a:solidFill>
                <a:srgbClr val="000000"/>
              </a:solidFill>
              <a:latin typeface="Arial"/>
              <a:ea typeface="Arial"/>
              <a:cs typeface="Arial"/>
              <a:sym typeface="Arial"/>
            </a:endParaRPr>
          </a:p>
        </p:txBody>
      </p:sp>
      <p:sp>
        <p:nvSpPr>
          <p:cNvPr id="1667" name="Google Shape;1667;p37"/>
          <p:cNvSpPr/>
          <p:nvPr/>
        </p:nvSpPr>
        <p:spPr>
          <a:xfrm>
            <a:off x="7595785" y="2882914"/>
            <a:ext cx="2832769" cy="523220"/>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68" name="Google Shape;1668;p37"/>
          <p:cNvSpPr txBox="1"/>
          <p:nvPr/>
        </p:nvSpPr>
        <p:spPr>
          <a:xfrm>
            <a:off x="7586697" y="2882914"/>
            <a:ext cx="2850946"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6974"/>
                </a:solidFill>
                <a:latin typeface="Calibri"/>
                <a:ea typeface="Calibri"/>
                <a:cs typeface="Calibri"/>
                <a:sym typeface="Calibri"/>
              </a:rPr>
              <a:t>KODE 3 KAYU/PAPAN/</a:t>
            </a:r>
            <a:br>
              <a:rPr b="1" i="0" lang="en-US" sz="1400" u="none" cap="none" strike="noStrike">
                <a:solidFill>
                  <a:srgbClr val="006974"/>
                </a:solidFill>
                <a:latin typeface="Calibri"/>
                <a:ea typeface="Calibri"/>
                <a:cs typeface="Calibri"/>
                <a:sym typeface="Calibri"/>
              </a:rPr>
            </a:br>
            <a:r>
              <a:rPr b="1" i="0" lang="en-US" sz="1400" u="none" cap="none" strike="noStrike">
                <a:solidFill>
                  <a:srgbClr val="006974"/>
                </a:solidFill>
                <a:latin typeface="Calibri"/>
                <a:ea typeface="Calibri"/>
                <a:cs typeface="Calibri"/>
                <a:sym typeface="Calibri"/>
              </a:rPr>
              <a:t>GYPSUM/GRC/CALCIBOARD</a:t>
            </a:r>
            <a:endParaRPr b="0" i="0" sz="1400" u="none" cap="none" strike="noStrike">
              <a:solidFill>
                <a:srgbClr val="000000"/>
              </a:solidFill>
              <a:latin typeface="Arial"/>
              <a:ea typeface="Arial"/>
              <a:cs typeface="Arial"/>
              <a:sym typeface="Arial"/>
            </a:endParaRPr>
          </a:p>
        </p:txBody>
      </p:sp>
      <p:sp>
        <p:nvSpPr>
          <p:cNvPr id="1669" name="Google Shape;1669;p37"/>
          <p:cNvSpPr/>
          <p:nvPr/>
        </p:nvSpPr>
        <p:spPr>
          <a:xfrm>
            <a:off x="1597627" y="4768736"/>
            <a:ext cx="2790214" cy="537215"/>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70" name="Google Shape;1670;p37"/>
          <p:cNvSpPr txBox="1"/>
          <p:nvPr/>
        </p:nvSpPr>
        <p:spPr>
          <a:xfrm>
            <a:off x="1736360" y="4852887"/>
            <a:ext cx="244338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6974"/>
                </a:solidFill>
                <a:latin typeface="Calibri"/>
                <a:ea typeface="Calibri"/>
                <a:cs typeface="Calibri"/>
                <a:sym typeface="Calibri"/>
              </a:rPr>
              <a:t>KODE 4 ANYAMAN BAMBU</a:t>
            </a:r>
            <a:endParaRPr b="0" i="0" sz="1400" u="none" cap="none" strike="noStrike">
              <a:solidFill>
                <a:srgbClr val="000000"/>
              </a:solidFill>
              <a:latin typeface="Arial"/>
              <a:ea typeface="Arial"/>
              <a:cs typeface="Arial"/>
              <a:sym typeface="Arial"/>
            </a:endParaRPr>
          </a:p>
        </p:txBody>
      </p:sp>
      <p:sp>
        <p:nvSpPr>
          <p:cNvPr id="1671" name="Google Shape;1671;p37"/>
          <p:cNvSpPr/>
          <p:nvPr/>
        </p:nvSpPr>
        <p:spPr>
          <a:xfrm>
            <a:off x="4545681" y="4766498"/>
            <a:ext cx="2914411" cy="539453"/>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72" name="Google Shape;1672;p37"/>
          <p:cNvSpPr txBox="1"/>
          <p:nvPr/>
        </p:nvSpPr>
        <p:spPr>
          <a:xfrm>
            <a:off x="4879501" y="4852251"/>
            <a:ext cx="206114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6974"/>
                </a:solidFill>
                <a:latin typeface="Calibri"/>
                <a:ea typeface="Calibri"/>
                <a:cs typeface="Calibri"/>
                <a:sym typeface="Calibri"/>
              </a:rPr>
              <a:t>KODE 5 BATANG KAYU</a:t>
            </a:r>
            <a:endParaRPr b="0" i="0" sz="1400" u="none" cap="none" strike="noStrike">
              <a:solidFill>
                <a:srgbClr val="000000"/>
              </a:solidFill>
              <a:latin typeface="Arial"/>
              <a:ea typeface="Arial"/>
              <a:cs typeface="Arial"/>
              <a:sym typeface="Arial"/>
            </a:endParaRPr>
          </a:p>
        </p:txBody>
      </p:sp>
      <p:sp>
        <p:nvSpPr>
          <p:cNvPr id="1673" name="Google Shape;1673;p37"/>
          <p:cNvSpPr/>
          <p:nvPr/>
        </p:nvSpPr>
        <p:spPr>
          <a:xfrm>
            <a:off x="7603494" y="4766499"/>
            <a:ext cx="2834586" cy="523220"/>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674" name="Google Shape;1674;p37"/>
          <p:cNvSpPr txBox="1"/>
          <p:nvPr/>
        </p:nvSpPr>
        <p:spPr>
          <a:xfrm>
            <a:off x="8126446" y="4875439"/>
            <a:ext cx="152176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6974"/>
                </a:solidFill>
                <a:latin typeface="Calibri"/>
                <a:ea typeface="Calibri"/>
                <a:cs typeface="Calibri"/>
                <a:sym typeface="Calibri"/>
              </a:rPr>
              <a:t>KODE 6 BAMBU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3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1" name="Google Shape;1681;p3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1200"/>
              <a:buFont typeface="Calibri"/>
              <a:buNone/>
            </a:pPr>
            <a:fld id="{00000000-1234-1234-1234-123412341234}" type="slidenum">
              <a:rPr b="1" i="0" lang="en-US" sz="1200" u="none" cap="none" strike="noStrike">
                <a:solidFill>
                  <a:schemeClr val="lt1"/>
                </a:solidFill>
                <a:latin typeface="Calibri"/>
                <a:ea typeface="Calibri"/>
                <a:cs typeface="Calibri"/>
                <a:sym typeface="Calibri"/>
              </a:rPr>
              <a:t>‹#›</a:t>
            </a:fld>
            <a:endParaRPr b="1" i="0" sz="1200" u="none" cap="none" strike="noStrike">
              <a:solidFill>
                <a:schemeClr val="lt1"/>
              </a:solidFill>
              <a:latin typeface="Calibri"/>
              <a:ea typeface="Calibri"/>
              <a:cs typeface="Calibri"/>
              <a:sym typeface="Calibri"/>
            </a:endParaRPr>
          </a:p>
        </p:txBody>
      </p:sp>
      <p:grpSp>
        <p:nvGrpSpPr>
          <p:cNvPr id="1682" name="Google Shape;1682;p38"/>
          <p:cNvGrpSpPr/>
          <p:nvPr/>
        </p:nvGrpSpPr>
        <p:grpSpPr>
          <a:xfrm>
            <a:off x="-659757" y="95126"/>
            <a:ext cx="437309" cy="3187665"/>
            <a:chOff x="-659757" y="95126"/>
            <a:chExt cx="437309" cy="3187665"/>
          </a:xfrm>
        </p:grpSpPr>
        <p:sp>
          <p:nvSpPr>
            <p:cNvPr id="1683" name="Google Shape;1683;p38"/>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4" name="Google Shape;1684;p38"/>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5" name="Google Shape;1685;p38"/>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6" name="Google Shape;1686;p38"/>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7" name="Google Shape;1687;p38"/>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688" name="Google Shape;1688;p38"/>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9" name="Google Shape;1689;p38"/>
          <p:cNvSpPr txBox="1"/>
          <p:nvPr/>
        </p:nvSpPr>
        <p:spPr>
          <a:xfrm>
            <a:off x="358815" y="130088"/>
            <a:ext cx="3956724"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305</a:t>
            </a:r>
            <a:endParaRPr b="0" i="0" sz="1200" u="none" cap="none" strike="noStrike">
              <a:solidFill>
                <a:srgbClr val="000000"/>
              </a:solidFill>
              <a:latin typeface="Arial"/>
              <a:ea typeface="Arial"/>
              <a:cs typeface="Arial"/>
              <a:sym typeface="Arial"/>
            </a:endParaRPr>
          </a:p>
        </p:txBody>
      </p:sp>
      <p:sp>
        <p:nvSpPr>
          <p:cNvPr id="1690" name="Google Shape;1690;p38"/>
          <p:cNvSpPr/>
          <p:nvPr/>
        </p:nvSpPr>
        <p:spPr>
          <a:xfrm>
            <a:off x="514106" y="2064822"/>
            <a:ext cx="8195428" cy="646986"/>
          </a:xfrm>
          <a:prstGeom prst="roundRect">
            <a:avLst>
              <a:gd fmla="val 16667" name="adj"/>
            </a:avLst>
          </a:prstGeom>
          <a:noFill/>
          <a:ln cap="flat" cmpd="sng" w="9525">
            <a:solidFill>
              <a:schemeClr val="lt1"/>
            </a:solidFill>
            <a:prstDash val="dash"/>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1" lang="en-US" sz="1600" u="none" cap="none" strike="noStrike">
                <a:solidFill>
                  <a:schemeClr val="lt1"/>
                </a:solidFill>
                <a:latin typeface="Calibri"/>
                <a:ea typeface="Calibri"/>
                <a:cs typeface="Calibri"/>
                <a:sym typeface="Calibri"/>
              </a:rPr>
              <a:t>Atap adalah penutup bagian atas suatu bangunan sehingga terlindung dari terik matahari, hujan dan sebagainya</a:t>
            </a:r>
            <a:endParaRPr b="0" i="1" sz="1600" u="none" cap="none" strike="noStrike">
              <a:solidFill>
                <a:schemeClr val="lt1"/>
              </a:solidFill>
              <a:latin typeface="Calibri"/>
              <a:ea typeface="Calibri"/>
              <a:cs typeface="Calibri"/>
              <a:sym typeface="Calibri"/>
            </a:endParaRPr>
          </a:p>
        </p:txBody>
      </p:sp>
      <p:sp>
        <p:nvSpPr>
          <p:cNvPr id="1691" name="Google Shape;1691;p38"/>
          <p:cNvSpPr/>
          <p:nvPr/>
        </p:nvSpPr>
        <p:spPr>
          <a:xfrm>
            <a:off x="8948099" y="1182920"/>
            <a:ext cx="2811154" cy="1349829"/>
          </a:xfrm>
          <a:prstGeom prst="roundRect">
            <a:avLst>
              <a:gd fmla="val 7315" name="adj"/>
            </a:avLst>
          </a:prstGeom>
          <a:solidFill>
            <a:srgbClr val="0092A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92" name="Google Shape;1692;p38"/>
          <p:cNvSpPr txBox="1"/>
          <p:nvPr/>
        </p:nvSpPr>
        <p:spPr>
          <a:xfrm>
            <a:off x="9079277" y="1276406"/>
            <a:ext cx="2425227"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lt1"/>
                </a:solidFill>
                <a:latin typeface="Calibri"/>
                <a:ea typeface="Calibri"/>
                <a:cs typeface="Calibri"/>
                <a:sym typeface="Calibri"/>
              </a:rPr>
              <a:t>Untuk bangunan bertingkat, atap adalah </a:t>
            </a:r>
            <a:r>
              <a:rPr b="1" i="1" lang="en-US" sz="1600" u="none" cap="none" strike="noStrike">
                <a:solidFill>
                  <a:srgbClr val="FFC93C"/>
                </a:solidFill>
                <a:latin typeface="Calibri"/>
                <a:ea typeface="Calibri"/>
                <a:cs typeface="Calibri"/>
                <a:sym typeface="Calibri"/>
              </a:rPr>
              <a:t>bagian teratas dari bangunan tersebut.</a:t>
            </a:r>
            <a:endParaRPr b="0" i="0" sz="1400" u="none" cap="none" strike="noStrike">
              <a:solidFill>
                <a:srgbClr val="000000"/>
              </a:solidFill>
              <a:latin typeface="Arial"/>
              <a:ea typeface="Arial"/>
              <a:cs typeface="Arial"/>
              <a:sym typeface="Arial"/>
            </a:endParaRPr>
          </a:p>
        </p:txBody>
      </p:sp>
      <p:grpSp>
        <p:nvGrpSpPr>
          <p:cNvPr id="1693" name="Google Shape;1693;p38"/>
          <p:cNvGrpSpPr/>
          <p:nvPr/>
        </p:nvGrpSpPr>
        <p:grpSpPr>
          <a:xfrm>
            <a:off x="11324522" y="1102863"/>
            <a:ext cx="562105" cy="580931"/>
            <a:chOff x="960806" y="6123247"/>
            <a:chExt cx="564642" cy="583553"/>
          </a:xfrm>
        </p:grpSpPr>
        <p:sp>
          <p:nvSpPr>
            <p:cNvPr id="1694" name="Google Shape;1694;p38"/>
            <p:cNvSpPr/>
            <p:nvPr/>
          </p:nvSpPr>
          <p:spPr>
            <a:xfrm>
              <a:off x="960806" y="6142158"/>
              <a:ext cx="564642" cy="564642"/>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695" name="Google Shape;1695;p38"/>
            <p:cNvSpPr/>
            <p:nvPr/>
          </p:nvSpPr>
          <p:spPr>
            <a:xfrm>
              <a:off x="1081544" y="6123247"/>
              <a:ext cx="427182" cy="5501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C00000"/>
                  </a:solidFill>
                  <a:latin typeface="Arial Black"/>
                  <a:ea typeface="Arial Black"/>
                  <a:cs typeface="Arial Black"/>
                  <a:sym typeface="Arial Black"/>
                </a:rPr>
                <a:t>!</a:t>
              </a:r>
              <a:endParaRPr b="0" i="0" sz="1000" u="none" cap="none" strike="noStrike">
                <a:solidFill>
                  <a:srgbClr val="C00000"/>
                </a:solidFill>
                <a:latin typeface="Calibri"/>
                <a:ea typeface="Calibri"/>
                <a:cs typeface="Calibri"/>
                <a:sym typeface="Calibri"/>
              </a:endParaRPr>
            </a:p>
          </p:txBody>
        </p:sp>
      </p:grpSp>
      <p:grpSp>
        <p:nvGrpSpPr>
          <p:cNvPr id="1696" name="Google Shape;1696;p38"/>
          <p:cNvGrpSpPr/>
          <p:nvPr/>
        </p:nvGrpSpPr>
        <p:grpSpPr>
          <a:xfrm>
            <a:off x="675679" y="2976391"/>
            <a:ext cx="10888248" cy="3660314"/>
            <a:chOff x="616288" y="2174351"/>
            <a:chExt cx="11032566" cy="3726480"/>
          </a:xfrm>
        </p:grpSpPr>
        <p:sp>
          <p:nvSpPr>
            <p:cNvPr id="1697" name="Google Shape;1697;p38"/>
            <p:cNvSpPr/>
            <p:nvPr/>
          </p:nvSpPr>
          <p:spPr>
            <a:xfrm>
              <a:off x="616288" y="2218172"/>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698" name="Google Shape;1698;p38"/>
            <p:cNvSpPr/>
            <p:nvPr/>
          </p:nvSpPr>
          <p:spPr>
            <a:xfrm>
              <a:off x="616288" y="4186331"/>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699" name="Google Shape;1699;p38"/>
            <p:cNvSpPr/>
            <p:nvPr/>
          </p:nvSpPr>
          <p:spPr>
            <a:xfrm>
              <a:off x="3426163" y="2218172"/>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00" name="Google Shape;1700;p38"/>
            <p:cNvSpPr/>
            <p:nvPr/>
          </p:nvSpPr>
          <p:spPr>
            <a:xfrm>
              <a:off x="3426163" y="4186331"/>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01" name="Google Shape;1701;p38"/>
            <p:cNvSpPr/>
            <p:nvPr/>
          </p:nvSpPr>
          <p:spPr>
            <a:xfrm>
              <a:off x="6236038" y="2218172"/>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02" name="Google Shape;1702;p38"/>
            <p:cNvSpPr/>
            <p:nvPr/>
          </p:nvSpPr>
          <p:spPr>
            <a:xfrm>
              <a:off x="6236038" y="4186331"/>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03" name="Google Shape;1703;p38"/>
            <p:cNvSpPr/>
            <p:nvPr/>
          </p:nvSpPr>
          <p:spPr>
            <a:xfrm>
              <a:off x="9045913" y="2218172"/>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04" name="Google Shape;1704;p38"/>
            <p:cNvSpPr/>
            <p:nvPr/>
          </p:nvSpPr>
          <p:spPr>
            <a:xfrm>
              <a:off x="9045913" y="4186331"/>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pic>
          <p:nvPicPr>
            <p:cNvPr id="1705" name="Google Shape;1705;p38"/>
            <p:cNvPicPr preferRelativeResize="0"/>
            <p:nvPr/>
          </p:nvPicPr>
          <p:blipFill rotWithShape="1">
            <a:blip r:embed="rId3">
              <a:alphaModFix/>
            </a:blip>
            <a:srcRect b="17743" l="0" r="0" t="0"/>
            <a:stretch/>
          </p:blipFill>
          <p:spPr>
            <a:xfrm>
              <a:off x="695090" y="2330283"/>
              <a:ext cx="2438167" cy="1514206"/>
            </a:xfrm>
            <a:prstGeom prst="rect">
              <a:avLst/>
            </a:prstGeom>
            <a:noFill/>
            <a:ln>
              <a:noFill/>
            </a:ln>
          </p:spPr>
        </p:pic>
        <p:pic>
          <p:nvPicPr>
            <p:cNvPr id="1706" name="Google Shape;1706;p38"/>
            <p:cNvPicPr preferRelativeResize="0"/>
            <p:nvPr/>
          </p:nvPicPr>
          <p:blipFill rotWithShape="1">
            <a:blip r:embed="rId4">
              <a:alphaModFix/>
            </a:blip>
            <a:srcRect b="16655" l="34418" r="19177" t="0"/>
            <a:stretch/>
          </p:blipFill>
          <p:spPr>
            <a:xfrm>
              <a:off x="3495469" y="2230697"/>
              <a:ext cx="2472148" cy="1680909"/>
            </a:xfrm>
            <a:prstGeom prst="rect">
              <a:avLst/>
            </a:prstGeom>
            <a:noFill/>
            <a:ln>
              <a:noFill/>
            </a:ln>
          </p:spPr>
        </p:pic>
        <p:pic>
          <p:nvPicPr>
            <p:cNvPr id="1707" name="Google Shape;1707;p38"/>
            <p:cNvPicPr preferRelativeResize="0"/>
            <p:nvPr/>
          </p:nvPicPr>
          <p:blipFill rotWithShape="1">
            <a:blip r:embed="rId5">
              <a:alphaModFix/>
            </a:blip>
            <a:srcRect b="43591" l="0" r="0" t="0"/>
            <a:stretch/>
          </p:blipFill>
          <p:spPr>
            <a:xfrm>
              <a:off x="6301544" y="2311083"/>
              <a:ext cx="2464760" cy="1558436"/>
            </a:xfrm>
            <a:prstGeom prst="rect">
              <a:avLst/>
            </a:prstGeom>
            <a:noFill/>
            <a:ln>
              <a:noFill/>
            </a:ln>
          </p:spPr>
        </p:pic>
        <p:pic>
          <p:nvPicPr>
            <p:cNvPr id="1708" name="Google Shape;1708;p38"/>
            <p:cNvPicPr preferRelativeResize="0"/>
            <p:nvPr/>
          </p:nvPicPr>
          <p:blipFill rotWithShape="1">
            <a:blip r:embed="rId6">
              <a:alphaModFix/>
            </a:blip>
            <a:srcRect b="8084" l="0" r="0" t="0"/>
            <a:stretch/>
          </p:blipFill>
          <p:spPr>
            <a:xfrm>
              <a:off x="9188449" y="2374650"/>
              <a:ext cx="2287227" cy="1413163"/>
            </a:xfrm>
            <a:prstGeom prst="rect">
              <a:avLst/>
            </a:prstGeom>
            <a:noFill/>
            <a:ln>
              <a:noFill/>
            </a:ln>
          </p:spPr>
        </p:pic>
        <p:pic>
          <p:nvPicPr>
            <p:cNvPr id="1709" name="Google Shape;1709;p38"/>
            <p:cNvPicPr preferRelativeResize="0"/>
            <p:nvPr/>
          </p:nvPicPr>
          <p:blipFill rotWithShape="1">
            <a:blip r:embed="rId7">
              <a:alphaModFix/>
            </a:blip>
            <a:srcRect b="34279" l="69614" r="4476" t="8347"/>
            <a:stretch/>
          </p:blipFill>
          <p:spPr>
            <a:xfrm>
              <a:off x="695090" y="4292330"/>
              <a:ext cx="2438168" cy="1519376"/>
            </a:xfrm>
            <a:prstGeom prst="rect">
              <a:avLst/>
            </a:prstGeom>
            <a:noFill/>
            <a:ln>
              <a:noFill/>
            </a:ln>
          </p:spPr>
        </p:pic>
        <p:pic>
          <p:nvPicPr>
            <p:cNvPr id="1710" name="Google Shape;1710;p38"/>
            <p:cNvPicPr preferRelativeResize="0"/>
            <p:nvPr/>
          </p:nvPicPr>
          <p:blipFill rotWithShape="1">
            <a:blip r:embed="rId8">
              <a:alphaModFix/>
            </a:blip>
            <a:srcRect b="25306" l="2616" r="67938" t="18615"/>
            <a:stretch/>
          </p:blipFill>
          <p:spPr>
            <a:xfrm>
              <a:off x="3480433" y="4384852"/>
              <a:ext cx="2420794" cy="1411026"/>
            </a:xfrm>
            <a:prstGeom prst="rect">
              <a:avLst/>
            </a:prstGeom>
            <a:noFill/>
            <a:ln>
              <a:noFill/>
            </a:ln>
          </p:spPr>
        </p:pic>
        <p:pic>
          <p:nvPicPr>
            <p:cNvPr id="1711" name="Google Shape;1711;p38"/>
            <p:cNvPicPr preferRelativeResize="0"/>
            <p:nvPr/>
          </p:nvPicPr>
          <p:blipFill rotWithShape="1">
            <a:blip r:embed="rId9">
              <a:alphaModFix/>
            </a:blip>
            <a:srcRect b="0" l="0" r="0" t="11570"/>
            <a:stretch/>
          </p:blipFill>
          <p:spPr>
            <a:xfrm>
              <a:off x="6301544" y="4285659"/>
              <a:ext cx="2442109" cy="1523967"/>
            </a:xfrm>
            <a:prstGeom prst="rect">
              <a:avLst/>
            </a:prstGeom>
            <a:noFill/>
            <a:ln>
              <a:noFill/>
            </a:ln>
          </p:spPr>
        </p:pic>
        <p:pic>
          <p:nvPicPr>
            <p:cNvPr id="1712" name="Google Shape;1712;p38"/>
            <p:cNvPicPr preferRelativeResize="0"/>
            <p:nvPr/>
          </p:nvPicPr>
          <p:blipFill rotWithShape="1">
            <a:blip r:embed="rId10">
              <a:alphaModFix/>
            </a:blip>
            <a:srcRect b="11716" l="0" r="0" t="0"/>
            <a:stretch/>
          </p:blipFill>
          <p:spPr>
            <a:xfrm>
              <a:off x="9150383" y="4283653"/>
              <a:ext cx="2385261" cy="1512224"/>
            </a:xfrm>
            <a:prstGeom prst="rect">
              <a:avLst/>
            </a:prstGeom>
            <a:noFill/>
            <a:ln>
              <a:noFill/>
            </a:ln>
          </p:spPr>
        </p:pic>
        <p:sp>
          <p:nvSpPr>
            <p:cNvPr id="1713" name="Google Shape;1713;p38"/>
            <p:cNvSpPr/>
            <p:nvPr/>
          </p:nvSpPr>
          <p:spPr>
            <a:xfrm>
              <a:off x="616288" y="2202282"/>
              <a:ext cx="2595772" cy="327506"/>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14" name="Google Shape;1714;p38"/>
            <p:cNvSpPr txBox="1"/>
            <p:nvPr/>
          </p:nvSpPr>
          <p:spPr>
            <a:xfrm>
              <a:off x="1130081" y="2202141"/>
              <a:ext cx="1803781" cy="36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6974"/>
                  </a:solidFill>
                  <a:latin typeface="Calibri"/>
                  <a:ea typeface="Calibri"/>
                  <a:cs typeface="Calibri"/>
                  <a:sym typeface="Calibri"/>
                </a:rPr>
                <a:t>KODE 1 BETON</a:t>
              </a:r>
              <a:endParaRPr b="0" i="0" sz="1400" u="none" cap="none" strike="noStrike">
                <a:solidFill>
                  <a:srgbClr val="000000"/>
                </a:solidFill>
                <a:latin typeface="Arial"/>
                <a:ea typeface="Arial"/>
                <a:cs typeface="Arial"/>
                <a:sym typeface="Arial"/>
              </a:endParaRPr>
            </a:p>
          </p:txBody>
        </p:sp>
        <p:sp>
          <p:nvSpPr>
            <p:cNvPr id="1715" name="Google Shape;1715;p38"/>
            <p:cNvSpPr/>
            <p:nvPr/>
          </p:nvSpPr>
          <p:spPr>
            <a:xfrm>
              <a:off x="3426163" y="2202282"/>
              <a:ext cx="2595772" cy="31449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16" name="Google Shape;1716;p38"/>
            <p:cNvSpPr txBox="1"/>
            <p:nvPr/>
          </p:nvSpPr>
          <p:spPr>
            <a:xfrm>
              <a:off x="3789254" y="2174351"/>
              <a:ext cx="1804931" cy="3603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6974"/>
                  </a:solidFill>
                  <a:latin typeface="Calibri"/>
                  <a:ea typeface="Calibri"/>
                  <a:cs typeface="Calibri"/>
                  <a:sym typeface="Calibri"/>
                </a:rPr>
                <a:t>KODE 2 GENTENG</a:t>
              </a:r>
              <a:endParaRPr b="0" i="0" sz="1400" u="none" cap="none" strike="noStrike">
                <a:solidFill>
                  <a:srgbClr val="000000"/>
                </a:solidFill>
                <a:latin typeface="Arial"/>
                <a:ea typeface="Arial"/>
                <a:cs typeface="Arial"/>
                <a:sym typeface="Arial"/>
              </a:endParaRPr>
            </a:p>
          </p:txBody>
        </p:sp>
        <p:sp>
          <p:nvSpPr>
            <p:cNvPr id="1717" name="Google Shape;1717;p38"/>
            <p:cNvSpPr/>
            <p:nvPr/>
          </p:nvSpPr>
          <p:spPr>
            <a:xfrm>
              <a:off x="6236038" y="2202282"/>
              <a:ext cx="2595772" cy="31449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18" name="Google Shape;1718;p38"/>
            <p:cNvSpPr txBox="1"/>
            <p:nvPr/>
          </p:nvSpPr>
          <p:spPr>
            <a:xfrm>
              <a:off x="6827729" y="2174351"/>
              <a:ext cx="1405367" cy="3603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6974"/>
                  </a:solidFill>
                  <a:latin typeface="Calibri"/>
                  <a:ea typeface="Calibri"/>
                  <a:cs typeface="Calibri"/>
                  <a:sym typeface="Calibri"/>
                </a:rPr>
                <a:t>KODE 3 SENG</a:t>
              </a:r>
              <a:endParaRPr b="0" i="0" sz="1400" u="none" cap="none" strike="noStrike">
                <a:solidFill>
                  <a:srgbClr val="000000"/>
                </a:solidFill>
                <a:latin typeface="Arial"/>
                <a:ea typeface="Arial"/>
                <a:cs typeface="Arial"/>
                <a:sym typeface="Arial"/>
              </a:endParaRPr>
            </a:p>
          </p:txBody>
        </p:sp>
        <p:sp>
          <p:nvSpPr>
            <p:cNvPr id="1719" name="Google Shape;1719;p38"/>
            <p:cNvSpPr/>
            <p:nvPr/>
          </p:nvSpPr>
          <p:spPr>
            <a:xfrm>
              <a:off x="9038744" y="2202282"/>
              <a:ext cx="2602941" cy="31449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20" name="Google Shape;1720;p38"/>
            <p:cNvSpPr txBox="1"/>
            <p:nvPr/>
          </p:nvSpPr>
          <p:spPr>
            <a:xfrm>
              <a:off x="9603765" y="2174351"/>
              <a:ext cx="1476314" cy="3603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6974"/>
                  </a:solidFill>
                  <a:latin typeface="Calibri"/>
                  <a:ea typeface="Calibri"/>
                  <a:cs typeface="Calibri"/>
                  <a:sym typeface="Calibri"/>
                </a:rPr>
                <a:t>KODE 4 ASBES</a:t>
              </a:r>
              <a:endParaRPr b="0" i="0" sz="1400" u="none" cap="none" strike="noStrike">
                <a:solidFill>
                  <a:srgbClr val="000000"/>
                </a:solidFill>
                <a:latin typeface="Arial"/>
                <a:ea typeface="Arial"/>
                <a:cs typeface="Arial"/>
                <a:sym typeface="Arial"/>
              </a:endParaRPr>
            </a:p>
          </p:txBody>
        </p:sp>
        <p:sp>
          <p:nvSpPr>
            <p:cNvPr id="1721" name="Google Shape;1721;p38"/>
            <p:cNvSpPr/>
            <p:nvPr/>
          </p:nvSpPr>
          <p:spPr>
            <a:xfrm>
              <a:off x="616288" y="4185242"/>
              <a:ext cx="2592462" cy="31449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22" name="Google Shape;1722;p38"/>
            <p:cNvSpPr txBox="1"/>
            <p:nvPr/>
          </p:nvSpPr>
          <p:spPr>
            <a:xfrm>
              <a:off x="1121619" y="4143416"/>
              <a:ext cx="1622496" cy="3603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6974"/>
                  </a:solidFill>
                  <a:latin typeface="Calibri"/>
                  <a:ea typeface="Calibri"/>
                  <a:cs typeface="Calibri"/>
                  <a:sym typeface="Calibri"/>
                </a:rPr>
                <a:t>KODE 5 BAMBU</a:t>
              </a:r>
              <a:endParaRPr b="0" i="0" sz="1400" u="none" cap="none" strike="noStrike">
                <a:solidFill>
                  <a:srgbClr val="000000"/>
                </a:solidFill>
                <a:latin typeface="Arial"/>
                <a:ea typeface="Arial"/>
                <a:cs typeface="Arial"/>
                <a:sym typeface="Arial"/>
              </a:endParaRPr>
            </a:p>
          </p:txBody>
        </p:sp>
        <p:sp>
          <p:nvSpPr>
            <p:cNvPr id="1723" name="Google Shape;1723;p38"/>
            <p:cNvSpPr/>
            <p:nvPr/>
          </p:nvSpPr>
          <p:spPr>
            <a:xfrm>
              <a:off x="3426163" y="4185242"/>
              <a:ext cx="2600033" cy="31449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24" name="Google Shape;1724;p38"/>
            <p:cNvSpPr txBox="1"/>
            <p:nvPr/>
          </p:nvSpPr>
          <p:spPr>
            <a:xfrm>
              <a:off x="3747196" y="4143416"/>
              <a:ext cx="2340244" cy="36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6974"/>
                  </a:solidFill>
                  <a:latin typeface="Calibri"/>
                  <a:ea typeface="Calibri"/>
                  <a:cs typeface="Calibri"/>
                  <a:sym typeface="Calibri"/>
                </a:rPr>
                <a:t>KODE 6 KAYU/SIRAP</a:t>
              </a:r>
              <a:endParaRPr b="0" i="0" sz="1400" u="none" cap="none" strike="noStrike">
                <a:solidFill>
                  <a:srgbClr val="000000"/>
                </a:solidFill>
                <a:latin typeface="Arial"/>
                <a:ea typeface="Arial"/>
                <a:cs typeface="Arial"/>
                <a:sym typeface="Arial"/>
              </a:endParaRPr>
            </a:p>
          </p:txBody>
        </p:sp>
        <p:sp>
          <p:nvSpPr>
            <p:cNvPr id="1725" name="Google Shape;1725;p38"/>
            <p:cNvSpPr/>
            <p:nvPr/>
          </p:nvSpPr>
          <p:spPr>
            <a:xfrm>
              <a:off x="6236038" y="4185242"/>
              <a:ext cx="2595771" cy="31449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26" name="Google Shape;1726;p38"/>
            <p:cNvSpPr txBox="1"/>
            <p:nvPr/>
          </p:nvSpPr>
          <p:spPr>
            <a:xfrm>
              <a:off x="6732479" y="4143416"/>
              <a:ext cx="1597028" cy="3603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6974"/>
                  </a:solidFill>
                  <a:latin typeface="Calibri"/>
                  <a:ea typeface="Calibri"/>
                  <a:cs typeface="Calibri"/>
                  <a:sym typeface="Calibri"/>
                </a:rPr>
                <a:t>KODE 7 JERAMI</a:t>
              </a:r>
              <a:endParaRPr b="0" i="0" sz="1400" u="none" cap="none" strike="noStrike">
                <a:solidFill>
                  <a:srgbClr val="000000"/>
                </a:solidFill>
                <a:latin typeface="Arial"/>
                <a:ea typeface="Arial"/>
                <a:cs typeface="Arial"/>
                <a:sym typeface="Arial"/>
              </a:endParaRPr>
            </a:p>
          </p:txBody>
        </p:sp>
        <p:sp>
          <p:nvSpPr>
            <p:cNvPr id="1727" name="Google Shape;1727;p38"/>
            <p:cNvSpPr/>
            <p:nvPr/>
          </p:nvSpPr>
          <p:spPr>
            <a:xfrm>
              <a:off x="9050174" y="4185242"/>
              <a:ext cx="2598680" cy="31449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t/>
              </a:r>
              <a:endParaRPr b="1" i="0" sz="1700" u="none" cap="none" strike="noStrike">
                <a:solidFill>
                  <a:srgbClr val="006974"/>
                </a:solidFill>
                <a:latin typeface="Calibri"/>
                <a:ea typeface="Calibri"/>
                <a:cs typeface="Calibri"/>
                <a:sym typeface="Calibri"/>
              </a:endParaRPr>
            </a:p>
          </p:txBody>
        </p:sp>
        <p:sp>
          <p:nvSpPr>
            <p:cNvPr id="1728" name="Google Shape;1728;p38"/>
            <p:cNvSpPr txBox="1"/>
            <p:nvPr/>
          </p:nvSpPr>
          <p:spPr>
            <a:xfrm>
              <a:off x="9767171" y="4143416"/>
              <a:ext cx="1303038" cy="3603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06974"/>
                  </a:solidFill>
                  <a:latin typeface="Calibri"/>
                  <a:ea typeface="Calibri"/>
                  <a:cs typeface="Calibri"/>
                  <a:sym typeface="Calibri"/>
                </a:rPr>
                <a:t>KODE 7 IJUK</a:t>
              </a:r>
              <a:endParaRPr b="0" i="0" sz="1400" u="none" cap="none" strike="noStrike">
                <a:solidFill>
                  <a:srgbClr val="000000"/>
                </a:solidFill>
                <a:latin typeface="Arial"/>
                <a:ea typeface="Arial"/>
                <a:cs typeface="Arial"/>
                <a:sym typeface="Arial"/>
              </a:endParaRPr>
            </a:p>
          </p:txBody>
        </p:sp>
      </p:grpSp>
      <p:pic>
        <p:nvPicPr>
          <p:cNvPr id="1729" name="Google Shape;1729;p38"/>
          <p:cNvPicPr preferRelativeResize="0"/>
          <p:nvPr/>
        </p:nvPicPr>
        <p:blipFill rotWithShape="1">
          <a:blip r:embed="rId11">
            <a:alphaModFix/>
          </a:blip>
          <a:srcRect b="0" l="0" r="0" t="0"/>
          <a:stretch/>
        </p:blipFill>
        <p:spPr>
          <a:xfrm>
            <a:off x="529326" y="1168789"/>
            <a:ext cx="8164023" cy="700033"/>
          </a:xfrm>
          <a:prstGeom prst="rect">
            <a:avLst/>
          </a:prstGeom>
          <a:noFill/>
          <a:ln>
            <a:noFill/>
          </a:ln>
          <a:effectLst>
            <a:outerShdw blurRad="190500" rotWithShape="0" algn="tl">
              <a:srgbClr val="000000">
                <a:alpha val="69019"/>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
          <p:cNvSpPr txBox="1"/>
          <p:nvPr>
            <p:ph idx="12" type="sldNum"/>
          </p:nvPr>
        </p:nvSpPr>
        <p:spPr>
          <a:xfrm>
            <a:off x="11458585" y="6402837"/>
            <a:ext cx="532524" cy="455164"/>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70" name="Google Shape;470;p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 name="Google Shape;471;p4"/>
          <p:cNvSpPr/>
          <p:nvPr/>
        </p:nvSpPr>
        <p:spPr>
          <a:xfrm>
            <a:off x="-11576" y="-49066"/>
            <a:ext cx="557509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2" name="Google Shape;472;p4"/>
          <p:cNvSpPr txBox="1"/>
          <p:nvPr/>
        </p:nvSpPr>
        <p:spPr>
          <a:xfrm>
            <a:off x="163260" y="130088"/>
            <a:ext cx="493813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JADWAL PENDATAAN</a:t>
            </a:r>
            <a:endParaRPr b="0" i="0" sz="1400" u="none" cap="none" strike="noStrike">
              <a:solidFill>
                <a:srgbClr val="000000"/>
              </a:solidFill>
              <a:latin typeface="Arial"/>
              <a:ea typeface="Arial"/>
              <a:cs typeface="Arial"/>
              <a:sym typeface="Arial"/>
            </a:endParaRPr>
          </a:p>
        </p:txBody>
      </p:sp>
      <p:grpSp>
        <p:nvGrpSpPr>
          <p:cNvPr id="473" name="Google Shape;473;p4"/>
          <p:cNvGrpSpPr/>
          <p:nvPr/>
        </p:nvGrpSpPr>
        <p:grpSpPr>
          <a:xfrm>
            <a:off x="1651316" y="1233703"/>
            <a:ext cx="7021339" cy="2070738"/>
            <a:chOff x="350349" y="1338720"/>
            <a:chExt cx="5784089" cy="1705848"/>
          </a:xfrm>
        </p:grpSpPr>
        <p:sp>
          <p:nvSpPr>
            <p:cNvPr id="474" name="Google Shape;474;p4"/>
            <p:cNvSpPr/>
            <p:nvPr/>
          </p:nvSpPr>
          <p:spPr>
            <a:xfrm>
              <a:off x="350349" y="1338720"/>
              <a:ext cx="5784089" cy="1705848"/>
            </a:xfrm>
            <a:prstGeom prst="roundRect">
              <a:avLst>
                <a:gd fmla="val 12262" name="adj"/>
              </a:avLst>
            </a:prstGeom>
            <a:noFill/>
            <a:ln cap="flat" cmpd="sng" w="952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sp>
          <p:nvSpPr>
            <p:cNvPr id="475" name="Google Shape;475;p4"/>
            <p:cNvSpPr txBox="1"/>
            <p:nvPr/>
          </p:nvSpPr>
          <p:spPr>
            <a:xfrm>
              <a:off x="1111003" y="1513415"/>
              <a:ext cx="4823250" cy="690639"/>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Pendataan penduduk/ keluarga pada Wilayah Khusus dilakukan </a:t>
              </a:r>
              <a:r>
                <a:rPr b="1" i="0" lang="en-US" sz="2400" u="none" cap="none" strike="noStrike">
                  <a:solidFill>
                    <a:srgbClr val="FFC93C"/>
                  </a:solidFill>
                  <a:latin typeface="Calibri"/>
                  <a:ea typeface="Calibri"/>
                  <a:cs typeface="Calibri"/>
                  <a:sym typeface="Calibri"/>
                </a:rPr>
                <a:t>selama masa pendataan Lapangan</a:t>
              </a:r>
              <a:endParaRPr b="1" i="0" sz="2400" u="none" cap="none" strike="noStrike">
                <a:solidFill>
                  <a:srgbClr val="FFC93C"/>
                </a:solidFill>
                <a:latin typeface="Calibri"/>
                <a:ea typeface="Calibri"/>
                <a:cs typeface="Calibri"/>
                <a:sym typeface="Calibri"/>
              </a:endParaRPr>
            </a:p>
          </p:txBody>
        </p:sp>
        <p:grpSp>
          <p:nvGrpSpPr>
            <p:cNvPr id="476" name="Google Shape;476;p4"/>
            <p:cNvGrpSpPr/>
            <p:nvPr/>
          </p:nvGrpSpPr>
          <p:grpSpPr>
            <a:xfrm>
              <a:off x="1730903" y="2353945"/>
              <a:ext cx="3643579" cy="419857"/>
              <a:chOff x="4935289" y="5952893"/>
              <a:chExt cx="3643579" cy="419857"/>
            </a:xfrm>
          </p:grpSpPr>
          <p:sp>
            <p:nvSpPr>
              <p:cNvPr id="477" name="Google Shape;477;p4"/>
              <p:cNvSpPr/>
              <p:nvPr/>
            </p:nvSpPr>
            <p:spPr>
              <a:xfrm>
                <a:off x="4935289" y="5952893"/>
                <a:ext cx="3593036" cy="419857"/>
              </a:xfrm>
              <a:prstGeom prst="roundRect">
                <a:avLst>
                  <a:gd fmla="val 50000" name="adj"/>
                </a:avLst>
              </a:prstGeom>
              <a:solidFill>
                <a:srgbClr val="00B7CC"/>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Calibri"/>
                  <a:ea typeface="Calibri"/>
                  <a:cs typeface="Calibri"/>
                  <a:sym typeface="Calibri"/>
                </a:endParaRPr>
              </a:p>
            </p:txBody>
          </p:sp>
          <p:sp>
            <p:nvSpPr>
              <p:cNvPr id="478" name="Google Shape;478;p4"/>
              <p:cNvSpPr txBox="1"/>
              <p:nvPr/>
            </p:nvSpPr>
            <p:spPr>
              <a:xfrm>
                <a:off x="4976245" y="5962571"/>
                <a:ext cx="3602623" cy="380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15 Oktober – 14 November 2022</a:t>
                </a:r>
                <a:endParaRPr b="1" i="0" sz="2400" u="none" cap="none" strike="noStrike">
                  <a:solidFill>
                    <a:schemeClr val="lt1"/>
                  </a:solidFill>
                  <a:latin typeface="Calibri"/>
                  <a:ea typeface="Calibri"/>
                  <a:cs typeface="Calibri"/>
                  <a:sym typeface="Calibri"/>
                </a:endParaRPr>
              </a:p>
            </p:txBody>
          </p:sp>
        </p:grpSp>
      </p:grpSp>
      <p:sp>
        <p:nvSpPr>
          <p:cNvPr id="479" name="Google Shape;479;p4"/>
          <p:cNvSpPr/>
          <p:nvPr/>
        </p:nvSpPr>
        <p:spPr>
          <a:xfrm>
            <a:off x="3175882" y="3852529"/>
            <a:ext cx="7460034" cy="2284400"/>
          </a:xfrm>
          <a:prstGeom prst="roundRect">
            <a:avLst>
              <a:gd fmla="val 12262" name="adj"/>
            </a:avLst>
          </a:prstGeom>
          <a:noFill/>
          <a:ln cap="flat" cmpd="sng" w="952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0" name="Google Shape;480;p4"/>
          <p:cNvSpPr txBox="1"/>
          <p:nvPr/>
        </p:nvSpPr>
        <p:spPr>
          <a:xfrm>
            <a:off x="3619837" y="4029806"/>
            <a:ext cx="5052818" cy="838371"/>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Pendataan </a:t>
            </a:r>
            <a:r>
              <a:rPr b="1" i="0" lang="en-US" sz="1800" u="sng" cap="none" strike="noStrike">
                <a:solidFill>
                  <a:schemeClr val="lt1"/>
                </a:solidFill>
                <a:latin typeface="Calibri"/>
                <a:ea typeface="Calibri"/>
                <a:cs typeface="Calibri"/>
                <a:sym typeface="Calibri"/>
              </a:rPr>
              <a:t>Awak kapal berbendera Indonesia dan Tunawisma </a:t>
            </a:r>
            <a:r>
              <a:rPr b="0" i="0" lang="en-US" sz="1800" u="none" cap="none" strike="noStrike">
                <a:solidFill>
                  <a:schemeClr val="lt1"/>
                </a:solidFill>
                <a:latin typeface="Calibri"/>
                <a:ea typeface="Calibri"/>
                <a:cs typeface="Calibri"/>
                <a:sym typeface="Calibri"/>
              </a:rPr>
              <a:t>dilakukan p</a:t>
            </a:r>
            <a:r>
              <a:rPr b="0" i="0" lang="en-US" sz="2000" u="none" cap="none" strike="noStrike">
                <a:solidFill>
                  <a:schemeClr val="lt1"/>
                </a:solidFill>
                <a:latin typeface="Calibri"/>
                <a:ea typeface="Calibri"/>
                <a:cs typeface="Calibri"/>
                <a:sym typeface="Calibri"/>
              </a:rPr>
              <a:t>ada </a:t>
            </a:r>
            <a:r>
              <a:rPr b="1" i="0" lang="en-US" sz="2400" u="none" cap="none" strike="noStrike">
                <a:solidFill>
                  <a:srgbClr val="FFC93C"/>
                </a:solidFill>
                <a:latin typeface="Calibri"/>
                <a:ea typeface="Calibri"/>
                <a:cs typeface="Calibri"/>
                <a:sym typeface="Calibri"/>
              </a:rPr>
              <a:t>Malam Regsosek</a:t>
            </a:r>
            <a:endParaRPr b="1" i="0" sz="2800" u="none" cap="none" strike="noStrike">
              <a:solidFill>
                <a:srgbClr val="FFC93C"/>
              </a:solidFill>
              <a:latin typeface="Calibri"/>
              <a:ea typeface="Calibri"/>
              <a:cs typeface="Calibri"/>
              <a:sym typeface="Calibri"/>
            </a:endParaRPr>
          </a:p>
        </p:txBody>
      </p:sp>
      <p:grpSp>
        <p:nvGrpSpPr>
          <p:cNvPr id="481" name="Google Shape;481;p4"/>
          <p:cNvGrpSpPr/>
          <p:nvPr/>
        </p:nvGrpSpPr>
        <p:grpSpPr>
          <a:xfrm>
            <a:off x="3907081" y="5072275"/>
            <a:ext cx="4519316" cy="761899"/>
            <a:chOff x="5803329" y="6146022"/>
            <a:chExt cx="3511422" cy="611182"/>
          </a:xfrm>
        </p:grpSpPr>
        <p:sp>
          <p:nvSpPr>
            <p:cNvPr id="482" name="Google Shape;482;p4"/>
            <p:cNvSpPr/>
            <p:nvPr/>
          </p:nvSpPr>
          <p:spPr>
            <a:xfrm>
              <a:off x="5803329" y="6146022"/>
              <a:ext cx="3495087" cy="611182"/>
            </a:xfrm>
            <a:prstGeom prst="roundRect">
              <a:avLst>
                <a:gd fmla="val 50000" name="adj"/>
              </a:avLst>
            </a:prstGeom>
            <a:solidFill>
              <a:srgbClr val="00B7CC"/>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3" name="Google Shape;483;p4"/>
            <p:cNvSpPr txBox="1"/>
            <p:nvPr/>
          </p:nvSpPr>
          <p:spPr>
            <a:xfrm>
              <a:off x="5819664" y="6157774"/>
              <a:ext cx="3495087" cy="5678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29 Oktober (pukul 21.00 WIB) sampai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30 Oktober  2022 (pukul 06.00 WIB)</a:t>
              </a:r>
              <a:endParaRPr b="1" i="0" sz="2000" u="none" cap="none" strike="noStrike">
                <a:solidFill>
                  <a:schemeClr val="lt1"/>
                </a:solidFill>
                <a:latin typeface="Calibri"/>
                <a:ea typeface="Calibri"/>
                <a:cs typeface="Calibri"/>
                <a:sym typeface="Calibri"/>
              </a:endParaRPr>
            </a:p>
          </p:txBody>
        </p:sp>
      </p:grpSp>
      <p:grpSp>
        <p:nvGrpSpPr>
          <p:cNvPr id="484" name="Google Shape;484;p4"/>
          <p:cNvGrpSpPr/>
          <p:nvPr/>
        </p:nvGrpSpPr>
        <p:grpSpPr>
          <a:xfrm rot="5400000">
            <a:off x="3049333" y="4649536"/>
            <a:ext cx="253097" cy="184185"/>
            <a:chOff x="5834098" y="6084038"/>
            <a:chExt cx="288697" cy="237474"/>
          </a:xfrm>
        </p:grpSpPr>
        <p:sp>
          <p:nvSpPr>
            <p:cNvPr id="485" name="Google Shape;485;p4"/>
            <p:cNvSpPr/>
            <p:nvPr/>
          </p:nvSpPr>
          <p:spPr>
            <a:xfrm>
              <a:off x="5968829" y="6084039"/>
              <a:ext cx="153966" cy="237473"/>
            </a:xfrm>
            <a:prstGeom prst="chevron">
              <a:avLst>
                <a:gd fmla="val 43092"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p4"/>
            <p:cNvSpPr/>
            <p:nvPr/>
          </p:nvSpPr>
          <p:spPr>
            <a:xfrm>
              <a:off x="5834098" y="6084038"/>
              <a:ext cx="153966" cy="237473"/>
            </a:xfrm>
            <a:prstGeom prst="chevron">
              <a:avLst>
                <a:gd fmla="val 43092"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87" name="Google Shape;487;p4"/>
          <p:cNvSpPr/>
          <p:nvPr/>
        </p:nvSpPr>
        <p:spPr>
          <a:xfrm>
            <a:off x="8185405" y="1122879"/>
            <a:ext cx="131440" cy="179354"/>
          </a:xfrm>
          <a:prstGeom prst="chevron">
            <a:avLst>
              <a:gd fmla="val 43092"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88" name="Google Shape;488;p4"/>
          <p:cNvSpPr/>
          <p:nvPr/>
        </p:nvSpPr>
        <p:spPr>
          <a:xfrm>
            <a:off x="8070378" y="1122877"/>
            <a:ext cx="131440" cy="179354"/>
          </a:xfrm>
          <a:prstGeom prst="chevron">
            <a:avLst>
              <a:gd fmla="val 43092"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pic>
        <p:nvPicPr>
          <p:cNvPr id="489" name="Google Shape;489;p4"/>
          <p:cNvPicPr preferRelativeResize="0"/>
          <p:nvPr/>
        </p:nvPicPr>
        <p:blipFill rotWithShape="1">
          <a:blip r:embed="rId3">
            <a:alphaModFix/>
          </a:blip>
          <a:srcRect b="0" l="0" r="0" t="0"/>
          <a:stretch/>
        </p:blipFill>
        <p:spPr>
          <a:xfrm>
            <a:off x="211629" y="726438"/>
            <a:ext cx="2653868" cy="3427073"/>
          </a:xfrm>
          <a:prstGeom prst="rect">
            <a:avLst/>
          </a:prstGeom>
          <a:noFill/>
          <a:ln>
            <a:noFill/>
          </a:ln>
        </p:spPr>
      </p:pic>
      <p:grpSp>
        <p:nvGrpSpPr>
          <p:cNvPr id="490" name="Google Shape;490;p4"/>
          <p:cNvGrpSpPr/>
          <p:nvPr/>
        </p:nvGrpSpPr>
        <p:grpSpPr>
          <a:xfrm>
            <a:off x="9116610" y="3655492"/>
            <a:ext cx="2494906" cy="2494906"/>
            <a:chOff x="8963679" y="3541243"/>
            <a:chExt cx="2653868" cy="2653868"/>
          </a:xfrm>
        </p:grpSpPr>
        <p:grpSp>
          <p:nvGrpSpPr>
            <p:cNvPr id="491" name="Google Shape;491;p4"/>
            <p:cNvGrpSpPr/>
            <p:nvPr/>
          </p:nvGrpSpPr>
          <p:grpSpPr>
            <a:xfrm>
              <a:off x="8963679" y="3541243"/>
              <a:ext cx="2653868" cy="2653868"/>
              <a:chOff x="8049403" y="2301485"/>
              <a:chExt cx="2363195" cy="2363195"/>
            </a:xfrm>
          </p:grpSpPr>
          <p:grpSp>
            <p:nvGrpSpPr>
              <p:cNvPr id="492" name="Google Shape;492;p4"/>
              <p:cNvGrpSpPr/>
              <p:nvPr/>
            </p:nvGrpSpPr>
            <p:grpSpPr>
              <a:xfrm>
                <a:off x="8049403" y="2301485"/>
                <a:ext cx="2363195" cy="2363195"/>
                <a:chOff x="6262041" y="2393064"/>
                <a:chExt cx="2363195" cy="2363195"/>
              </a:xfrm>
            </p:grpSpPr>
            <p:pic>
              <p:nvPicPr>
                <p:cNvPr id="493" name="Google Shape;493;p4"/>
                <p:cNvPicPr preferRelativeResize="0"/>
                <p:nvPr/>
              </p:nvPicPr>
              <p:blipFill rotWithShape="1">
                <a:blip r:embed="rId4">
                  <a:alphaModFix/>
                </a:blip>
                <a:srcRect b="0" l="0" r="0" t="0"/>
                <a:stretch/>
              </p:blipFill>
              <p:spPr>
                <a:xfrm>
                  <a:off x="6262041" y="2393064"/>
                  <a:ext cx="2363195" cy="2363195"/>
                </a:xfrm>
                <a:prstGeom prst="rect">
                  <a:avLst/>
                </a:prstGeom>
                <a:noFill/>
                <a:ln>
                  <a:noFill/>
                </a:ln>
              </p:spPr>
            </p:pic>
            <p:pic>
              <p:nvPicPr>
                <p:cNvPr id="494" name="Google Shape;494;p4"/>
                <p:cNvPicPr preferRelativeResize="0"/>
                <p:nvPr/>
              </p:nvPicPr>
              <p:blipFill rotWithShape="1">
                <a:blip r:embed="rId5">
                  <a:alphaModFix/>
                </a:blip>
                <a:srcRect b="0" l="0" r="0" t="0"/>
                <a:stretch/>
              </p:blipFill>
              <p:spPr>
                <a:xfrm>
                  <a:off x="6434719" y="3207708"/>
                  <a:ext cx="2054189" cy="1448848"/>
                </a:xfrm>
                <a:prstGeom prst="rect">
                  <a:avLst/>
                </a:prstGeom>
                <a:noFill/>
                <a:ln>
                  <a:noFill/>
                </a:ln>
              </p:spPr>
            </p:pic>
          </p:grpSp>
          <p:sp>
            <p:nvSpPr>
              <p:cNvPr id="495" name="Google Shape;495;p4"/>
              <p:cNvSpPr/>
              <p:nvPr/>
            </p:nvSpPr>
            <p:spPr>
              <a:xfrm>
                <a:off x="9890621" y="4105988"/>
                <a:ext cx="311641" cy="255011"/>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96" name="Google Shape;496;p4"/>
            <p:cNvSpPr/>
            <p:nvPr/>
          </p:nvSpPr>
          <p:spPr>
            <a:xfrm>
              <a:off x="9136572" y="5792438"/>
              <a:ext cx="349973" cy="286377"/>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497" name="Google Shape;497;p4"/>
          <p:cNvPicPr preferRelativeResize="0"/>
          <p:nvPr/>
        </p:nvPicPr>
        <p:blipFill rotWithShape="1">
          <a:blip r:embed="rId6">
            <a:alphaModFix/>
          </a:blip>
          <a:srcRect b="0" l="0" r="0" t="0"/>
          <a:stretch/>
        </p:blipFill>
        <p:spPr>
          <a:xfrm>
            <a:off x="-2208513" y="3058728"/>
            <a:ext cx="2125429" cy="1594072"/>
          </a:xfrm>
          <a:prstGeom prst="rect">
            <a:avLst/>
          </a:prstGeom>
          <a:noFill/>
          <a:ln>
            <a:noFill/>
          </a:ln>
        </p:spPr>
      </p:pic>
      <p:pic>
        <p:nvPicPr>
          <p:cNvPr id="498" name="Google Shape;498;p4"/>
          <p:cNvPicPr preferRelativeResize="0"/>
          <p:nvPr/>
        </p:nvPicPr>
        <p:blipFill rotWithShape="1">
          <a:blip r:embed="rId7">
            <a:alphaModFix/>
          </a:blip>
          <a:srcRect b="0" l="0" r="0" t="0"/>
          <a:stretch/>
        </p:blipFill>
        <p:spPr>
          <a:xfrm>
            <a:off x="-2184176" y="4732111"/>
            <a:ext cx="2101092" cy="157581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39"/>
          <p:cNvSpPr/>
          <p:nvPr/>
        </p:nvSpPr>
        <p:spPr>
          <a:xfrm>
            <a:off x="3779518" y="2739642"/>
            <a:ext cx="6790222" cy="3173967"/>
          </a:xfrm>
          <a:prstGeom prst="roundRect">
            <a:avLst>
              <a:gd fmla="val 6464" name="adj"/>
            </a:avLst>
          </a:prstGeom>
          <a:solidFill>
            <a:schemeClr val="lt1"/>
          </a:solidFill>
          <a:ln cap="flat" cmpd="sng" w="19050">
            <a:solidFill>
              <a:srgbClr val="14285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35" name="Google Shape;1735;p39"/>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36" name="Google Shape;1736;p39"/>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37" name="Google Shape;1737;p3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sp>
        <p:nvSpPr>
          <p:cNvPr id="1738" name="Google Shape;1738;p39"/>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39" name="Google Shape;1739;p39"/>
          <p:cNvSpPr txBox="1"/>
          <p:nvPr/>
        </p:nvSpPr>
        <p:spPr>
          <a:xfrm>
            <a:off x="358815" y="130088"/>
            <a:ext cx="422282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PERTANYAAN 306a</a:t>
            </a:r>
            <a:endParaRPr b="0" i="0" sz="1400" u="none" cap="none" strike="noStrike">
              <a:solidFill>
                <a:srgbClr val="000000"/>
              </a:solidFill>
              <a:latin typeface="Arial"/>
              <a:ea typeface="Arial"/>
              <a:cs typeface="Arial"/>
              <a:sym typeface="Arial"/>
            </a:endParaRPr>
          </a:p>
        </p:txBody>
      </p:sp>
      <p:grpSp>
        <p:nvGrpSpPr>
          <p:cNvPr id="1740" name="Google Shape;1740;p39"/>
          <p:cNvGrpSpPr/>
          <p:nvPr/>
        </p:nvGrpSpPr>
        <p:grpSpPr>
          <a:xfrm>
            <a:off x="-659757" y="95126"/>
            <a:ext cx="437309" cy="3187665"/>
            <a:chOff x="-659757" y="95126"/>
            <a:chExt cx="437309" cy="3187665"/>
          </a:xfrm>
        </p:grpSpPr>
        <p:sp>
          <p:nvSpPr>
            <p:cNvPr id="1741" name="Google Shape;1741;p39"/>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42" name="Google Shape;1742;p39"/>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43" name="Google Shape;1743;p39"/>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44" name="Google Shape;1744;p39"/>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45" name="Google Shape;1745;p39"/>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746" name="Google Shape;1746;p39"/>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747" name="Google Shape;1747;p39"/>
          <p:cNvGrpSpPr/>
          <p:nvPr/>
        </p:nvGrpSpPr>
        <p:grpSpPr>
          <a:xfrm>
            <a:off x="447675" y="2478910"/>
            <a:ext cx="3143250" cy="3839068"/>
            <a:chOff x="447675" y="2478910"/>
            <a:chExt cx="3143250" cy="3839068"/>
          </a:xfrm>
        </p:grpSpPr>
        <p:sp>
          <p:nvSpPr>
            <p:cNvPr id="1748" name="Google Shape;1748;p39"/>
            <p:cNvSpPr/>
            <p:nvPr/>
          </p:nvSpPr>
          <p:spPr>
            <a:xfrm>
              <a:off x="447675" y="2549647"/>
              <a:ext cx="3143250" cy="3768331"/>
            </a:xfrm>
            <a:prstGeom prst="roundRect">
              <a:avLst>
                <a:gd fmla="val 5758" name="adj"/>
              </a:avLst>
            </a:prstGeom>
            <a:solidFill>
              <a:srgbClr val="CDF7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49" name="Google Shape;1749;p39"/>
            <p:cNvSpPr/>
            <p:nvPr/>
          </p:nvSpPr>
          <p:spPr>
            <a:xfrm>
              <a:off x="447675" y="2478910"/>
              <a:ext cx="3143250" cy="521465"/>
            </a:xfrm>
            <a:prstGeom prst="rect">
              <a:avLst/>
            </a:pr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750" name="Google Shape;1750;p39"/>
          <p:cNvSpPr txBox="1"/>
          <p:nvPr/>
        </p:nvSpPr>
        <p:spPr>
          <a:xfrm>
            <a:off x="559117" y="3071112"/>
            <a:ext cx="2920366"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Sumber air minum </a:t>
            </a:r>
            <a:r>
              <a:rPr b="0" i="0" lang="en-US" sz="1800" u="none" cap="none" strike="noStrike">
                <a:solidFill>
                  <a:srgbClr val="000000"/>
                </a:solidFill>
                <a:latin typeface="Calibri"/>
                <a:ea typeface="Calibri"/>
                <a:cs typeface="Calibri"/>
                <a:sym typeface="Calibri"/>
              </a:rPr>
              <a:t>adalah sumber air yang digunakan untuk minum sehari-hari. Jika responden menggunakan air minum yang berasal dari beberapa sumber air, maka pilih salah satu sumber air yang </a:t>
            </a:r>
            <a:r>
              <a:rPr b="1" i="0" lang="en-US" sz="1800" u="none" cap="none" strike="noStrike">
                <a:solidFill>
                  <a:srgbClr val="000000"/>
                </a:solidFill>
                <a:latin typeface="Calibri"/>
                <a:ea typeface="Calibri"/>
                <a:cs typeface="Calibri"/>
                <a:sym typeface="Calibri"/>
              </a:rPr>
              <a:t>volume airnya paling banyak digunakan </a:t>
            </a:r>
            <a:r>
              <a:rPr b="0" i="0" lang="en-US" sz="1800" u="none" cap="none" strike="noStrike">
                <a:solidFill>
                  <a:srgbClr val="000000"/>
                </a:solidFill>
                <a:latin typeface="Calibri"/>
                <a:ea typeface="Calibri"/>
                <a:cs typeface="Calibri"/>
                <a:sym typeface="Calibri"/>
              </a:rPr>
              <a:t>oleh keluarga.</a:t>
            </a:r>
            <a:endParaRPr b="0" i="0" sz="1800" u="none" cap="none" strike="noStrike">
              <a:solidFill>
                <a:srgbClr val="000000"/>
              </a:solidFill>
              <a:latin typeface="Calibri"/>
              <a:ea typeface="Calibri"/>
              <a:cs typeface="Calibri"/>
              <a:sym typeface="Calibri"/>
            </a:endParaRPr>
          </a:p>
        </p:txBody>
      </p:sp>
      <p:sp>
        <p:nvSpPr>
          <p:cNvPr id="1751" name="Google Shape;1751;p39"/>
          <p:cNvSpPr/>
          <p:nvPr/>
        </p:nvSpPr>
        <p:spPr>
          <a:xfrm>
            <a:off x="636268" y="2596006"/>
            <a:ext cx="250508" cy="25050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52" name="Google Shape;1752;p39"/>
          <p:cNvSpPr/>
          <p:nvPr/>
        </p:nvSpPr>
        <p:spPr>
          <a:xfrm>
            <a:off x="1004372" y="2596006"/>
            <a:ext cx="250508" cy="25050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53" name="Google Shape;1753;p39"/>
          <p:cNvSpPr/>
          <p:nvPr/>
        </p:nvSpPr>
        <p:spPr>
          <a:xfrm>
            <a:off x="1372476" y="2596006"/>
            <a:ext cx="250508" cy="25050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54" name="Google Shape;1754;p39"/>
          <p:cNvSpPr txBox="1"/>
          <p:nvPr/>
        </p:nvSpPr>
        <p:spPr>
          <a:xfrm>
            <a:off x="3801578" y="3000375"/>
            <a:ext cx="6424612" cy="269714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rgbClr val="000000"/>
              </a:buClr>
              <a:buSzPts val="1800"/>
              <a:buFont typeface="Calibri"/>
              <a:buAutoNum type="alphaLcPeriod"/>
            </a:pPr>
            <a:r>
              <a:rPr b="1" i="0" lang="en-US" sz="1800" u="none" cap="none" strike="noStrike">
                <a:solidFill>
                  <a:srgbClr val="000000"/>
                </a:solidFill>
                <a:latin typeface="Calibri"/>
                <a:ea typeface="Calibri"/>
                <a:cs typeface="Calibri"/>
                <a:sym typeface="Calibri"/>
              </a:rPr>
              <a:t>Keluarga yang minum air</a:t>
            </a:r>
            <a:r>
              <a:rPr b="0" i="0" lang="en-US" sz="1800" u="none" cap="none" strike="noStrike">
                <a:solidFill>
                  <a:srgbClr val="000000"/>
                </a:solidFill>
                <a:latin typeface="Calibri"/>
                <a:ea typeface="Calibri"/>
                <a:cs typeface="Calibri"/>
                <a:sym typeface="Calibri"/>
              </a:rPr>
              <a:t> yang berasal dari mata air atau air hujan yang ditampung dan dialirkan ke rumah dengan menggunakan pipa paralon/pipa leding maka sumber air minumnya tetap mata air atau air hujan. </a:t>
            </a:r>
            <a:endParaRPr b="0" i="0" sz="18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rgbClr val="000000"/>
              </a:buClr>
              <a:buSzPts val="1800"/>
              <a:buFont typeface="Calibri"/>
              <a:buAutoNum type="alphaLcPeriod"/>
            </a:pPr>
            <a:r>
              <a:rPr b="1" i="0" lang="en-US" sz="1800" u="none" cap="none" strike="noStrike">
                <a:solidFill>
                  <a:srgbClr val="000000"/>
                </a:solidFill>
                <a:latin typeface="Calibri"/>
                <a:ea typeface="Calibri"/>
                <a:cs typeface="Calibri"/>
                <a:sym typeface="Calibri"/>
              </a:rPr>
              <a:t>Keluarga yang menggunakan air hujan </a:t>
            </a:r>
            <a:r>
              <a:rPr b="0" i="0" lang="en-US" sz="1800" u="none" cap="none" strike="noStrike">
                <a:solidFill>
                  <a:srgbClr val="000000"/>
                </a:solidFill>
                <a:latin typeface="Calibri"/>
                <a:ea typeface="Calibri"/>
                <a:cs typeface="Calibri"/>
                <a:sym typeface="Calibri"/>
              </a:rPr>
              <a:t>pada musim penghujan dan membeli air pada musim kemarau maka sumber air minumnya tergantung pada air yang banyak diminum selama sebulan yang lalu.</a:t>
            </a:r>
            <a:endParaRPr b="0" i="0" sz="1800" u="none" cap="none" strike="noStrike">
              <a:solidFill>
                <a:srgbClr val="000000"/>
              </a:solidFill>
              <a:latin typeface="Arial"/>
              <a:ea typeface="Arial"/>
              <a:cs typeface="Arial"/>
              <a:sym typeface="Arial"/>
            </a:endParaRPr>
          </a:p>
        </p:txBody>
      </p:sp>
      <p:sp>
        <p:nvSpPr>
          <p:cNvPr id="1755" name="Google Shape;1755;p39"/>
          <p:cNvSpPr/>
          <p:nvPr/>
        </p:nvSpPr>
        <p:spPr>
          <a:xfrm>
            <a:off x="10460298" y="2605430"/>
            <a:ext cx="1729406" cy="3446927"/>
          </a:xfrm>
          <a:custGeom>
            <a:rect b="b" l="l" r="r" t="t"/>
            <a:pathLst>
              <a:path extrusionOk="0" h="3335547" w="1673524">
                <a:moveTo>
                  <a:pt x="1667774" y="0"/>
                </a:moveTo>
                <a:lnTo>
                  <a:pt x="1673524" y="290"/>
                </a:lnTo>
                <a:lnTo>
                  <a:pt x="1673524" y="3335258"/>
                </a:lnTo>
                <a:lnTo>
                  <a:pt x="1667795" y="3335547"/>
                </a:lnTo>
                <a:lnTo>
                  <a:pt x="1667754" y="3335547"/>
                </a:lnTo>
                <a:lnTo>
                  <a:pt x="1497254" y="3326938"/>
                </a:lnTo>
                <a:cubicBezTo>
                  <a:pt x="656269" y="3241531"/>
                  <a:pt x="0" y="2531292"/>
                  <a:pt x="0" y="1667774"/>
                </a:cubicBezTo>
                <a:cubicBezTo>
                  <a:pt x="0" y="746688"/>
                  <a:pt x="746688" y="0"/>
                  <a:pt x="1667774" y="0"/>
                </a:cubicBezTo>
                <a:close/>
              </a:path>
            </a:pathLst>
          </a:cu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756" name="Google Shape;1756;p39"/>
          <p:cNvGrpSpPr/>
          <p:nvPr/>
        </p:nvGrpSpPr>
        <p:grpSpPr>
          <a:xfrm flipH="1">
            <a:off x="10486662" y="2216571"/>
            <a:ext cx="1684267" cy="3113199"/>
            <a:chOff x="-3948300" y="2305698"/>
            <a:chExt cx="1363624" cy="2520522"/>
          </a:xfrm>
        </p:grpSpPr>
        <p:sp>
          <p:nvSpPr>
            <p:cNvPr id="1757" name="Google Shape;1757;p39"/>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58" name="Google Shape;1758;p39"/>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59" name="Google Shape;1759;p39"/>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0" name="Google Shape;1760;p39"/>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1" name="Google Shape;1761;p39"/>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2" name="Google Shape;1762;p39"/>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3" name="Google Shape;1763;p39"/>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4" name="Google Shape;1764;p39"/>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5" name="Google Shape;1765;p39"/>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6" name="Google Shape;1766;p39"/>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07B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7" name="Google Shape;1767;p39"/>
            <p:cNvSpPr/>
            <p:nvPr/>
          </p:nvSpPr>
          <p:spPr>
            <a:xfrm>
              <a:off x="-3948300" y="3615123"/>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EA5455">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8" name="Google Shape;1768;p39"/>
            <p:cNvSpPr/>
            <p:nvPr/>
          </p:nvSpPr>
          <p:spPr>
            <a:xfrm>
              <a:off x="-3944896" y="3624650"/>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EA545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69" name="Google Shape;1769;p39"/>
            <p:cNvSpPr/>
            <p:nvPr/>
          </p:nvSpPr>
          <p:spPr>
            <a:xfrm>
              <a:off x="-3941917" y="3629745"/>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EA5455">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0" name="Google Shape;1770;p39"/>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1" name="Google Shape;1771;p39"/>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2" name="Google Shape;1772;p39"/>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3" name="Google Shape;1773;p39"/>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FFFFFF">
                <a:alpha val="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4" name="Google Shape;1774;p39"/>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5" name="Google Shape;1775;p39"/>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6" name="Google Shape;1776;p39"/>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7" name="Google Shape;1777;p39"/>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8" name="Google Shape;1778;p39"/>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79" name="Google Shape;1779;p39"/>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0" name="Google Shape;1780;p39"/>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1" name="Google Shape;1781;p39"/>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2" name="Google Shape;1782;p39"/>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3" name="Google Shape;1783;p39"/>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4" name="Google Shape;1784;p39"/>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5" name="Google Shape;1785;p39"/>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6" name="Google Shape;1786;p39"/>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7" name="Google Shape;1787;p39"/>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8" name="Google Shape;1788;p39"/>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89" name="Google Shape;1789;p39"/>
            <p:cNvSpPr/>
            <p:nvPr/>
          </p:nvSpPr>
          <p:spPr>
            <a:xfrm>
              <a:off x="-3727262" y="2710052"/>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EA545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0" name="Google Shape;1790;p39"/>
            <p:cNvSpPr/>
            <p:nvPr/>
          </p:nvSpPr>
          <p:spPr>
            <a:xfrm>
              <a:off x="-3413958"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EA545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1" name="Google Shape;1791;p39"/>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EA545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2" name="Google Shape;1792;p39"/>
            <p:cNvSpPr/>
            <p:nvPr/>
          </p:nvSpPr>
          <p:spPr>
            <a:xfrm>
              <a:off x="-3934241"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EA545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3" name="Google Shape;1793;p39"/>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4" name="Google Shape;1794;p39"/>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F07B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5" name="Google Shape;1795;p39"/>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96" name="Google Shape;1796;p39"/>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F07B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id="1797" name="Google Shape;1797;p39"/>
          <p:cNvPicPr preferRelativeResize="0"/>
          <p:nvPr/>
        </p:nvPicPr>
        <p:blipFill rotWithShape="1">
          <a:blip r:embed="rId3">
            <a:alphaModFix/>
          </a:blip>
          <a:srcRect b="0" l="0" r="0" t="0"/>
          <a:stretch/>
        </p:blipFill>
        <p:spPr>
          <a:xfrm>
            <a:off x="1254880" y="1098382"/>
            <a:ext cx="9637446" cy="1234601"/>
          </a:xfrm>
          <a:prstGeom prst="rect">
            <a:avLst/>
          </a:prstGeom>
          <a:noFill/>
          <a:ln>
            <a:noFill/>
          </a:ln>
          <a:effectLst>
            <a:outerShdw blurRad="190500" rotWithShape="0" algn="tl">
              <a:srgbClr val="000000">
                <a:alpha val="69019"/>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40"/>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03" name="Google Shape;1803;p40"/>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04" name="Google Shape;1804;p40"/>
          <p:cNvSpPr txBox="1"/>
          <p:nvPr>
            <p:ph idx="12" type="sldNum"/>
          </p:nvPr>
        </p:nvSpPr>
        <p:spPr>
          <a:xfrm>
            <a:off x="11628120"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sp>
        <p:nvSpPr>
          <p:cNvPr id="1805" name="Google Shape;1805;p40"/>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06" name="Google Shape;1806;p40"/>
          <p:cNvSpPr txBox="1"/>
          <p:nvPr/>
        </p:nvSpPr>
        <p:spPr>
          <a:xfrm>
            <a:off x="358815" y="130088"/>
            <a:ext cx="422282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PERTANYAAN 306a</a:t>
            </a:r>
            <a:endParaRPr b="0" i="0" sz="1400" u="none" cap="none" strike="noStrike">
              <a:solidFill>
                <a:srgbClr val="000000"/>
              </a:solidFill>
              <a:latin typeface="Arial"/>
              <a:ea typeface="Arial"/>
              <a:cs typeface="Arial"/>
              <a:sym typeface="Arial"/>
            </a:endParaRPr>
          </a:p>
        </p:txBody>
      </p:sp>
      <p:grpSp>
        <p:nvGrpSpPr>
          <p:cNvPr id="1807" name="Google Shape;1807;p40"/>
          <p:cNvGrpSpPr/>
          <p:nvPr/>
        </p:nvGrpSpPr>
        <p:grpSpPr>
          <a:xfrm>
            <a:off x="-659757" y="95126"/>
            <a:ext cx="437309" cy="3187665"/>
            <a:chOff x="-659757" y="95126"/>
            <a:chExt cx="437309" cy="3187665"/>
          </a:xfrm>
        </p:grpSpPr>
        <p:sp>
          <p:nvSpPr>
            <p:cNvPr id="1808" name="Google Shape;1808;p40"/>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09" name="Google Shape;1809;p40"/>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10" name="Google Shape;1810;p40"/>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11" name="Google Shape;1811;p40"/>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12" name="Google Shape;1812;p40"/>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813" name="Google Shape;1813;p40"/>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814" name="Google Shape;1814;p40"/>
          <p:cNvGrpSpPr/>
          <p:nvPr/>
        </p:nvGrpSpPr>
        <p:grpSpPr>
          <a:xfrm>
            <a:off x="1099251" y="2437751"/>
            <a:ext cx="9993497" cy="3967743"/>
            <a:chOff x="929318" y="2456238"/>
            <a:chExt cx="10410902" cy="4010108"/>
          </a:xfrm>
        </p:grpSpPr>
        <p:sp>
          <p:nvSpPr>
            <p:cNvPr id="1815" name="Google Shape;1815;p40"/>
            <p:cNvSpPr/>
            <p:nvPr/>
          </p:nvSpPr>
          <p:spPr>
            <a:xfrm>
              <a:off x="929318" y="2662814"/>
              <a:ext cx="3338066" cy="1714500"/>
            </a:xfrm>
            <a:prstGeom prst="rect">
              <a:avLst/>
            </a:prstGeom>
            <a:solidFill>
              <a:schemeClr val="lt1"/>
            </a:solidFill>
            <a:ln cap="flat" cmpd="sng" w="12700">
              <a:solidFill>
                <a:srgbClr val="00697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16" name="Google Shape;1816;p40"/>
            <p:cNvSpPr/>
            <p:nvPr/>
          </p:nvSpPr>
          <p:spPr>
            <a:xfrm>
              <a:off x="4461690" y="2662814"/>
              <a:ext cx="3338066" cy="1714500"/>
            </a:xfrm>
            <a:prstGeom prst="rect">
              <a:avLst/>
            </a:prstGeom>
            <a:solidFill>
              <a:schemeClr val="lt1"/>
            </a:solidFill>
            <a:ln cap="flat" cmpd="sng" w="12700">
              <a:solidFill>
                <a:srgbClr val="00697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17" name="Google Shape;1817;p40"/>
            <p:cNvSpPr/>
            <p:nvPr/>
          </p:nvSpPr>
          <p:spPr>
            <a:xfrm>
              <a:off x="7994062" y="2662814"/>
              <a:ext cx="3338066" cy="1714500"/>
            </a:xfrm>
            <a:prstGeom prst="rect">
              <a:avLst/>
            </a:prstGeom>
            <a:solidFill>
              <a:schemeClr val="lt1"/>
            </a:solidFill>
            <a:ln cap="flat" cmpd="sng" w="12700">
              <a:solidFill>
                <a:srgbClr val="00697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18" name="Google Shape;1818;p40"/>
            <p:cNvSpPr/>
            <p:nvPr/>
          </p:nvSpPr>
          <p:spPr>
            <a:xfrm>
              <a:off x="2757934" y="4751846"/>
              <a:ext cx="3338066" cy="1714500"/>
            </a:xfrm>
            <a:prstGeom prst="rect">
              <a:avLst/>
            </a:prstGeom>
            <a:solidFill>
              <a:schemeClr val="lt1"/>
            </a:solidFill>
            <a:ln cap="flat" cmpd="sng" w="12700">
              <a:solidFill>
                <a:srgbClr val="00697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19" name="Google Shape;1819;p40"/>
            <p:cNvSpPr/>
            <p:nvPr/>
          </p:nvSpPr>
          <p:spPr>
            <a:xfrm>
              <a:off x="6290306" y="4751846"/>
              <a:ext cx="3338066" cy="1714500"/>
            </a:xfrm>
            <a:prstGeom prst="rect">
              <a:avLst/>
            </a:prstGeom>
            <a:solidFill>
              <a:schemeClr val="lt1"/>
            </a:solidFill>
            <a:ln cap="flat" cmpd="sng" w="12700">
              <a:solidFill>
                <a:srgbClr val="00697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820" name="Google Shape;1820;p40"/>
            <p:cNvPicPr preferRelativeResize="0"/>
            <p:nvPr/>
          </p:nvPicPr>
          <p:blipFill rotWithShape="1">
            <a:blip r:embed="rId3">
              <a:alphaModFix/>
            </a:blip>
            <a:srcRect b="8147" l="0" r="0" t="15049"/>
            <a:stretch/>
          </p:blipFill>
          <p:spPr>
            <a:xfrm>
              <a:off x="1008031" y="2697165"/>
              <a:ext cx="3188049" cy="1598920"/>
            </a:xfrm>
            <a:prstGeom prst="rect">
              <a:avLst/>
            </a:prstGeom>
            <a:noFill/>
            <a:ln>
              <a:noFill/>
            </a:ln>
          </p:spPr>
        </p:pic>
        <p:sp>
          <p:nvSpPr>
            <p:cNvPr id="1821" name="Google Shape;1821;p40"/>
            <p:cNvSpPr/>
            <p:nvPr/>
          </p:nvSpPr>
          <p:spPr>
            <a:xfrm>
              <a:off x="929318" y="2461094"/>
              <a:ext cx="3386718" cy="433234"/>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22" name="Google Shape;1822;p40"/>
            <p:cNvSpPr txBox="1"/>
            <p:nvPr/>
          </p:nvSpPr>
          <p:spPr>
            <a:xfrm>
              <a:off x="1198173" y="2519470"/>
              <a:ext cx="29495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KODE 1 AIR KEMASAN BERMERK</a:t>
              </a:r>
              <a:endParaRPr b="0" i="0" sz="1400" u="none" cap="none" strike="noStrike">
                <a:solidFill>
                  <a:srgbClr val="000000"/>
                </a:solidFill>
                <a:latin typeface="Arial"/>
                <a:ea typeface="Arial"/>
                <a:cs typeface="Arial"/>
                <a:sym typeface="Arial"/>
              </a:endParaRPr>
            </a:p>
          </p:txBody>
        </p:sp>
        <p:pic>
          <p:nvPicPr>
            <p:cNvPr id="1823" name="Google Shape;1823;p40"/>
            <p:cNvPicPr preferRelativeResize="0"/>
            <p:nvPr/>
          </p:nvPicPr>
          <p:blipFill rotWithShape="1">
            <a:blip r:embed="rId4">
              <a:alphaModFix/>
            </a:blip>
            <a:srcRect b="5170" l="0" r="1826" t="29510"/>
            <a:stretch/>
          </p:blipFill>
          <p:spPr>
            <a:xfrm>
              <a:off x="4510342" y="2591285"/>
              <a:ext cx="3191619" cy="1727338"/>
            </a:xfrm>
            <a:prstGeom prst="rect">
              <a:avLst/>
            </a:prstGeom>
            <a:noFill/>
            <a:ln>
              <a:noFill/>
            </a:ln>
          </p:spPr>
        </p:pic>
        <p:sp>
          <p:nvSpPr>
            <p:cNvPr id="1824" name="Google Shape;1824;p40"/>
            <p:cNvSpPr/>
            <p:nvPr/>
          </p:nvSpPr>
          <p:spPr>
            <a:xfrm>
              <a:off x="4453598" y="2461094"/>
              <a:ext cx="3354340" cy="433234"/>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25" name="Google Shape;1825;p40"/>
            <p:cNvSpPr txBox="1"/>
            <p:nvPr/>
          </p:nvSpPr>
          <p:spPr>
            <a:xfrm>
              <a:off x="5282632" y="2509875"/>
              <a:ext cx="206075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KODE 2 AIR ISI ULANG</a:t>
              </a:r>
              <a:endParaRPr b="0" i="0" sz="1400" u="none" cap="none" strike="noStrike">
                <a:solidFill>
                  <a:srgbClr val="000000"/>
                </a:solidFill>
                <a:latin typeface="Arial"/>
                <a:ea typeface="Arial"/>
                <a:cs typeface="Arial"/>
                <a:sym typeface="Arial"/>
              </a:endParaRPr>
            </a:p>
          </p:txBody>
        </p:sp>
        <p:pic>
          <p:nvPicPr>
            <p:cNvPr id="1826" name="Google Shape;1826;p40"/>
            <p:cNvPicPr preferRelativeResize="0"/>
            <p:nvPr/>
          </p:nvPicPr>
          <p:blipFill rotWithShape="1">
            <a:blip r:embed="rId5">
              <a:alphaModFix/>
            </a:blip>
            <a:srcRect b="0" l="5000" r="8032" t="0"/>
            <a:stretch/>
          </p:blipFill>
          <p:spPr>
            <a:xfrm>
              <a:off x="8091857" y="2855526"/>
              <a:ext cx="1747521" cy="1419922"/>
            </a:xfrm>
            <a:prstGeom prst="rect">
              <a:avLst/>
            </a:prstGeom>
            <a:noFill/>
            <a:ln>
              <a:noFill/>
            </a:ln>
          </p:spPr>
        </p:pic>
        <p:pic>
          <p:nvPicPr>
            <p:cNvPr id="1827" name="Google Shape;1827;p40"/>
            <p:cNvPicPr preferRelativeResize="0"/>
            <p:nvPr/>
          </p:nvPicPr>
          <p:blipFill rotWithShape="1">
            <a:blip r:embed="rId6">
              <a:alphaModFix/>
            </a:blip>
            <a:srcRect b="0" l="0" r="0" t="0"/>
            <a:stretch/>
          </p:blipFill>
          <p:spPr>
            <a:xfrm>
              <a:off x="9783542" y="2699793"/>
              <a:ext cx="1471750" cy="1564627"/>
            </a:xfrm>
            <a:prstGeom prst="rect">
              <a:avLst/>
            </a:prstGeom>
            <a:noFill/>
            <a:ln>
              <a:noFill/>
            </a:ln>
          </p:spPr>
        </p:pic>
        <p:sp>
          <p:nvSpPr>
            <p:cNvPr id="1828" name="Google Shape;1828;p40"/>
            <p:cNvSpPr/>
            <p:nvPr/>
          </p:nvSpPr>
          <p:spPr>
            <a:xfrm>
              <a:off x="7985880" y="2456238"/>
              <a:ext cx="3354340" cy="437309"/>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29" name="Google Shape;1829;p40"/>
            <p:cNvSpPr txBox="1"/>
            <p:nvPr/>
          </p:nvSpPr>
          <p:spPr>
            <a:xfrm>
              <a:off x="8892497" y="2508960"/>
              <a:ext cx="149008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KODE 3 LEDING</a:t>
              </a:r>
              <a:endParaRPr b="0" i="0" sz="1400" u="none" cap="none" strike="noStrike">
                <a:solidFill>
                  <a:srgbClr val="000000"/>
                </a:solidFill>
                <a:latin typeface="Arial"/>
                <a:ea typeface="Arial"/>
                <a:cs typeface="Arial"/>
                <a:sym typeface="Arial"/>
              </a:endParaRPr>
            </a:p>
          </p:txBody>
        </p:sp>
        <p:pic>
          <p:nvPicPr>
            <p:cNvPr id="1830" name="Google Shape;1830;p40"/>
            <p:cNvPicPr preferRelativeResize="0"/>
            <p:nvPr/>
          </p:nvPicPr>
          <p:blipFill rotWithShape="1">
            <a:blip r:embed="rId7">
              <a:alphaModFix/>
            </a:blip>
            <a:srcRect b="0" l="0" r="0" t="0"/>
            <a:stretch/>
          </p:blipFill>
          <p:spPr>
            <a:xfrm>
              <a:off x="2818953" y="4787809"/>
              <a:ext cx="1550503" cy="1618508"/>
            </a:xfrm>
            <a:prstGeom prst="rect">
              <a:avLst/>
            </a:prstGeom>
            <a:noFill/>
            <a:ln>
              <a:noFill/>
            </a:ln>
          </p:spPr>
        </p:pic>
        <p:pic>
          <p:nvPicPr>
            <p:cNvPr id="1831" name="Google Shape;1831;p40"/>
            <p:cNvPicPr preferRelativeResize="0"/>
            <p:nvPr/>
          </p:nvPicPr>
          <p:blipFill rotWithShape="1">
            <a:blip r:embed="rId8">
              <a:alphaModFix/>
            </a:blip>
            <a:srcRect b="14758" l="0" r="0" t="12542"/>
            <a:stretch/>
          </p:blipFill>
          <p:spPr>
            <a:xfrm>
              <a:off x="4379586" y="4949618"/>
              <a:ext cx="1665524" cy="1445199"/>
            </a:xfrm>
            <a:prstGeom prst="rect">
              <a:avLst/>
            </a:prstGeom>
            <a:noFill/>
            <a:ln>
              <a:noFill/>
            </a:ln>
          </p:spPr>
        </p:pic>
        <p:sp>
          <p:nvSpPr>
            <p:cNvPr id="1832" name="Google Shape;1832;p40"/>
            <p:cNvSpPr/>
            <p:nvPr/>
          </p:nvSpPr>
          <p:spPr>
            <a:xfrm>
              <a:off x="2749752" y="4536671"/>
              <a:ext cx="3354340" cy="472871"/>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33" name="Google Shape;1833;p40"/>
            <p:cNvSpPr txBox="1"/>
            <p:nvPr/>
          </p:nvSpPr>
          <p:spPr>
            <a:xfrm>
              <a:off x="3127098" y="4618532"/>
              <a:ext cx="26688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KODE 4 SUMUR BOR/POMPA</a:t>
              </a:r>
              <a:endParaRPr b="0" i="0" sz="1400" u="none" cap="none" strike="noStrike">
                <a:solidFill>
                  <a:srgbClr val="000000"/>
                </a:solidFill>
                <a:latin typeface="Arial"/>
                <a:ea typeface="Arial"/>
                <a:cs typeface="Arial"/>
                <a:sym typeface="Arial"/>
              </a:endParaRPr>
            </a:p>
          </p:txBody>
        </p:sp>
        <p:pic>
          <p:nvPicPr>
            <p:cNvPr id="1834" name="Google Shape;1834;p40"/>
            <p:cNvPicPr preferRelativeResize="0"/>
            <p:nvPr/>
          </p:nvPicPr>
          <p:blipFill rotWithShape="1">
            <a:blip r:embed="rId9">
              <a:alphaModFix/>
            </a:blip>
            <a:srcRect b="20861" l="0" r="0" t="0"/>
            <a:stretch/>
          </p:blipFill>
          <p:spPr>
            <a:xfrm>
              <a:off x="6361770" y="4856347"/>
              <a:ext cx="3194957" cy="1568172"/>
            </a:xfrm>
            <a:prstGeom prst="rect">
              <a:avLst/>
            </a:prstGeom>
            <a:noFill/>
            <a:ln>
              <a:noFill/>
            </a:ln>
          </p:spPr>
        </p:pic>
        <p:sp>
          <p:nvSpPr>
            <p:cNvPr id="1835" name="Google Shape;1835;p40"/>
            <p:cNvSpPr/>
            <p:nvPr/>
          </p:nvSpPr>
          <p:spPr>
            <a:xfrm>
              <a:off x="6282124" y="4519743"/>
              <a:ext cx="3379766" cy="488266"/>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36" name="Google Shape;1836;p40"/>
            <p:cNvSpPr txBox="1"/>
            <p:nvPr/>
          </p:nvSpPr>
          <p:spPr>
            <a:xfrm>
              <a:off x="6639880" y="4606012"/>
              <a:ext cx="26843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KODE 5 SUMUR TERLINDUNG</a:t>
              </a:r>
              <a:endParaRPr b="0" i="0" sz="1400" u="none" cap="none" strike="noStrike">
                <a:solidFill>
                  <a:srgbClr val="000000"/>
                </a:solidFill>
                <a:latin typeface="Arial"/>
                <a:ea typeface="Arial"/>
                <a:cs typeface="Arial"/>
                <a:sym typeface="Arial"/>
              </a:endParaRPr>
            </a:p>
          </p:txBody>
        </p:sp>
      </p:grpSp>
      <p:pic>
        <p:nvPicPr>
          <p:cNvPr id="1837" name="Google Shape;1837;p40"/>
          <p:cNvPicPr preferRelativeResize="0"/>
          <p:nvPr/>
        </p:nvPicPr>
        <p:blipFill rotWithShape="1">
          <a:blip r:embed="rId10">
            <a:alphaModFix/>
          </a:blip>
          <a:srcRect b="0" l="0" r="0" t="0"/>
          <a:stretch/>
        </p:blipFill>
        <p:spPr>
          <a:xfrm>
            <a:off x="1285369" y="1082260"/>
            <a:ext cx="9637446" cy="1234601"/>
          </a:xfrm>
          <a:prstGeom prst="rect">
            <a:avLst/>
          </a:prstGeom>
          <a:noFill/>
          <a:ln>
            <a:noFill/>
          </a:ln>
          <a:effectLst>
            <a:outerShdw blurRad="190500" rotWithShape="0" algn="tl">
              <a:srgbClr val="000000">
                <a:alpha val="69019"/>
              </a:srgbClr>
            </a:outerShdw>
          </a:effectLst>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4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43" name="Google Shape;1843;p41"/>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44" name="Google Shape;1844;p41"/>
          <p:cNvSpPr txBox="1"/>
          <p:nvPr>
            <p:ph idx="12" type="sldNum"/>
          </p:nvPr>
        </p:nvSpPr>
        <p:spPr>
          <a:xfrm>
            <a:off x="11628120"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sp>
        <p:nvSpPr>
          <p:cNvPr id="1845" name="Google Shape;1845;p41"/>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46" name="Google Shape;1846;p41"/>
          <p:cNvSpPr txBox="1"/>
          <p:nvPr/>
        </p:nvSpPr>
        <p:spPr>
          <a:xfrm>
            <a:off x="358815" y="130088"/>
            <a:ext cx="422282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PERTANYAAN 306a</a:t>
            </a:r>
            <a:endParaRPr b="0" i="0" sz="1400" u="none" cap="none" strike="noStrike">
              <a:solidFill>
                <a:srgbClr val="000000"/>
              </a:solidFill>
              <a:latin typeface="Arial"/>
              <a:ea typeface="Arial"/>
              <a:cs typeface="Arial"/>
              <a:sym typeface="Arial"/>
            </a:endParaRPr>
          </a:p>
        </p:txBody>
      </p:sp>
      <p:grpSp>
        <p:nvGrpSpPr>
          <p:cNvPr id="1847" name="Google Shape;1847;p41"/>
          <p:cNvGrpSpPr/>
          <p:nvPr/>
        </p:nvGrpSpPr>
        <p:grpSpPr>
          <a:xfrm>
            <a:off x="-659757" y="95126"/>
            <a:ext cx="437309" cy="3187665"/>
            <a:chOff x="-659757" y="95126"/>
            <a:chExt cx="437309" cy="3187665"/>
          </a:xfrm>
        </p:grpSpPr>
        <p:sp>
          <p:nvSpPr>
            <p:cNvPr id="1848" name="Google Shape;1848;p41"/>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49" name="Google Shape;1849;p41"/>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50" name="Google Shape;1850;p41"/>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51" name="Google Shape;1851;p41"/>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52" name="Google Shape;1852;p41"/>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853" name="Google Shape;1853;p41"/>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54" name="Google Shape;1854;p41"/>
          <p:cNvSpPr/>
          <p:nvPr/>
        </p:nvSpPr>
        <p:spPr>
          <a:xfrm>
            <a:off x="929340" y="2822496"/>
            <a:ext cx="3338066" cy="3351906"/>
          </a:xfrm>
          <a:prstGeom prst="rect">
            <a:avLst/>
          </a:prstGeom>
          <a:solidFill>
            <a:schemeClr val="lt1"/>
          </a:solidFill>
          <a:ln cap="flat" cmpd="sng" w="12700">
            <a:solidFill>
              <a:srgbClr val="00697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55" name="Google Shape;1855;p41"/>
          <p:cNvSpPr/>
          <p:nvPr/>
        </p:nvSpPr>
        <p:spPr>
          <a:xfrm>
            <a:off x="4461690" y="2662814"/>
            <a:ext cx="3338066" cy="1714500"/>
          </a:xfrm>
          <a:prstGeom prst="rect">
            <a:avLst/>
          </a:prstGeom>
          <a:solidFill>
            <a:schemeClr val="lt1"/>
          </a:solidFill>
          <a:ln cap="flat" cmpd="sng" w="12700">
            <a:solidFill>
              <a:srgbClr val="00697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56" name="Google Shape;1856;p41"/>
          <p:cNvSpPr/>
          <p:nvPr/>
        </p:nvSpPr>
        <p:spPr>
          <a:xfrm>
            <a:off x="7994062" y="2662814"/>
            <a:ext cx="3338066" cy="1714500"/>
          </a:xfrm>
          <a:prstGeom prst="rect">
            <a:avLst/>
          </a:prstGeom>
          <a:solidFill>
            <a:schemeClr val="lt1"/>
          </a:solidFill>
          <a:ln cap="flat" cmpd="sng" w="12700">
            <a:solidFill>
              <a:srgbClr val="00697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57" name="Google Shape;1857;p41"/>
          <p:cNvSpPr/>
          <p:nvPr/>
        </p:nvSpPr>
        <p:spPr>
          <a:xfrm>
            <a:off x="4456499" y="4751846"/>
            <a:ext cx="3338066" cy="1664769"/>
          </a:xfrm>
          <a:prstGeom prst="rect">
            <a:avLst/>
          </a:prstGeom>
          <a:solidFill>
            <a:schemeClr val="lt1"/>
          </a:solidFill>
          <a:ln cap="flat" cmpd="sng" w="12700">
            <a:solidFill>
              <a:srgbClr val="00697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58" name="Google Shape;1858;p41"/>
          <p:cNvSpPr/>
          <p:nvPr/>
        </p:nvSpPr>
        <p:spPr>
          <a:xfrm>
            <a:off x="7988871" y="4751846"/>
            <a:ext cx="3337976" cy="1665760"/>
          </a:xfrm>
          <a:prstGeom prst="rect">
            <a:avLst/>
          </a:prstGeom>
          <a:solidFill>
            <a:schemeClr val="lt1"/>
          </a:solidFill>
          <a:ln cap="flat" cmpd="sng" w="12700">
            <a:solidFill>
              <a:srgbClr val="00697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859" name="Google Shape;1859;p41"/>
          <p:cNvPicPr preferRelativeResize="0"/>
          <p:nvPr/>
        </p:nvPicPr>
        <p:blipFill rotWithShape="1">
          <a:blip r:embed="rId3">
            <a:alphaModFix/>
          </a:blip>
          <a:srcRect b="0" l="0" r="0" t="0"/>
          <a:stretch/>
        </p:blipFill>
        <p:spPr>
          <a:xfrm>
            <a:off x="1008081" y="3085578"/>
            <a:ext cx="3194627" cy="3000172"/>
          </a:xfrm>
          <a:prstGeom prst="rect">
            <a:avLst/>
          </a:prstGeom>
          <a:noFill/>
          <a:ln>
            <a:noFill/>
          </a:ln>
        </p:spPr>
      </p:pic>
      <p:sp>
        <p:nvSpPr>
          <p:cNvPr id="1860" name="Google Shape;1860;p41"/>
          <p:cNvSpPr/>
          <p:nvPr/>
        </p:nvSpPr>
        <p:spPr>
          <a:xfrm>
            <a:off x="917307" y="2632808"/>
            <a:ext cx="3380252" cy="464802"/>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61" name="Google Shape;1861;p41"/>
          <p:cNvSpPr txBox="1"/>
          <p:nvPr/>
        </p:nvSpPr>
        <p:spPr>
          <a:xfrm>
            <a:off x="1129617" y="2689662"/>
            <a:ext cx="305288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KODE 6 SUMUR TAK TERLINDUNG</a:t>
            </a:r>
            <a:endParaRPr b="0" i="0" sz="1400" u="none" cap="none" strike="noStrike">
              <a:solidFill>
                <a:srgbClr val="000000"/>
              </a:solidFill>
              <a:latin typeface="Arial"/>
              <a:ea typeface="Arial"/>
              <a:cs typeface="Arial"/>
              <a:sym typeface="Arial"/>
            </a:endParaRPr>
          </a:p>
        </p:txBody>
      </p:sp>
      <p:pic>
        <p:nvPicPr>
          <p:cNvPr id="1862" name="Google Shape;1862;p41"/>
          <p:cNvPicPr preferRelativeResize="0"/>
          <p:nvPr/>
        </p:nvPicPr>
        <p:blipFill rotWithShape="1">
          <a:blip r:embed="rId4">
            <a:alphaModFix/>
          </a:blip>
          <a:srcRect b="28935" l="0" r="0" t="0"/>
          <a:stretch/>
        </p:blipFill>
        <p:spPr>
          <a:xfrm>
            <a:off x="4541021" y="2790842"/>
            <a:ext cx="3171041" cy="1476703"/>
          </a:xfrm>
          <a:prstGeom prst="rect">
            <a:avLst/>
          </a:prstGeom>
          <a:noFill/>
          <a:ln>
            <a:noFill/>
          </a:ln>
        </p:spPr>
      </p:pic>
      <p:sp>
        <p:nvSpPr>
          <p:cNvPr id="1863" name="Google Shape;1863;p41"/>
          <p:cNvSpPr/>
          <p:nvPr/>
        </p:nvSpPr>
        <p:spPr>
          <a:xfrm>
            <a:off x="4447673" y="2461093"/>
            <a:ext cx="3380252" cy="437309"/>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64" name="Google Shape;1864;p41"/>
          <p:cNvSpPr txBox="1"/>
          <p:nvPr/>
        </p:nvSpPr>
        <p:spPr>
          <a:xfrm>
            <a:off x="4724321" y="2508353"/>
            <a:ext cx="286213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KODE 7 MATA AIR TERLINDUNG</a:t>
            </a:r>
            <a:endParaRPr b="0" i="0" sz="1400" u="none" cap="none" strike="noStrike">
              <a:solidFill>
                <a:srgbClr val="000000"/>
              </a:solidFill>
              <a:latin typeface="Arial"/>
              <a:ea typeface="Arial"/>
              <a:cs typeface="Arial"/>
              <a:sym typeface="Arial"/>
            </a:endParaRPr>
          </a:p>
        </p:txBody>
      </p:sp>
      <p:pic>
        <p:nvPicPr>
          <p:cNvPr id="1865" name="Google Shape;1865;p41"/>
          <p:cNvPicPr preferRelativeResize="0"/>
          <p:nvPr/>
        </p:nvPicPr>
        <p:blipFill rotWithShape="1">
          <a:blip r:embed="rId5">
            <a:alphaModFix/>
          </a:blip>
          <a:srcRect b="34898" l="10602" r="7862" t="7748"/>
          <a:stretch/>
        </p:blipFill>
        <p:spPr>
          <a:xfrm>
            <a:off x="8062387" y="2713877"/>
            <a:ext cx="3154520" cy="1548018"/>
          </a:xfrm>
          <a:prstGeom prst="rect">
            <a:avLst/>
          </a:prstGeom>
          <a:noFill/>
          <a:ln>
            <a:noFill/>
          </a:ln>
        </p:spPr>
      </p:pic>
      <p:sp>
        <p:nvSpPr>
          <p:cNvPr id="1866" name="Google Shape;1866;p41"/>
          <p:cNvSpPr/>
          <p:nvPr/>
        </p:nvSpPr>
        <p:spPr>
          <a:xfrm>
            <a:off x="7979045" y="2456238"/>
            <a:ext cx="3380252" cy="441422"/>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67" name="Google Shape;1867;p41"/>
          <p:cNvSpPr txBox="1"/>
          <p:nvPr/>
        </p:nvSpPr>
        <p:spPr>
          <a:xfrm>
            <a:off x="8104573" y="2505916"/>
            <a:ext cx="323069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KODE 8 MATA AIR TAK TERLINDUNG</a:t>
            </a:r>
            <a:endParaRPr b="0" i="0" sz="1400" u="none" cap="none" strike="noStrike">
              <a:solidFill>
                <a:srgbClr val="000000"/>
              </a:solidFill>
              <a:latin typeface="Arial"/>
              <a:ea typeface="Arial"/>
              <a:cs typeface="Arial"/>
              <a:sym typeface="Arial"/>
            </a:endParaRPr>
          </a:p>
        </p:txBody>
      </p:sp>
      <p:pic>
        <p:nvPicPr>
          <p:cNvPr id="1868" name="Google Shape;1868;p41"/>
          <p:cNvPicPr preferRelativeResize="0"/>
          <p:nvPr/>
        </p:nvPicPr>
        <p:blipFill rotWithShape="1">
          <a:blip r:embed="rId6">
            <a:alphaModFix/>
          </a:blip>
          <a:srcRect b="0" l="0" r="0" t="24354"/>
          <a:stretch/>
        </p:blipFill>
        <p:spPr>
          <a:xfrm>
            <a:off x="4590590" y="4624965"/>
            <a:ext cx="3074985" cy="1714500"/>
          </a:xfrm>
          <a:prstGeom prst="rect">
            <a:avLst/>
          </a:prstGeom>
          <a:noFill/>
          <a:ln>
            <a:noFill/>
          </a:ln>
        </p:spPr>
      </p:pic>
      <p:sp>
        <p:nvSpPr>
          <p:cNvPr id="1869" name="Google Shape;1869;p41"/>
          <p:cNvSpPr/>
          <p:nvPr/>
        </p:nvSpPr>
        <p:spPr>
          <a:xfrm>
            <a:off x="4448387" y="4536670"/>
            <a:ext cx="3370516" cy="440437"/>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70" name="Google Shape;1870;p41"/>
          <p:cNvSpPr txBox="1"/>
          <p:nvPr/>
        </p:nvSpPr>
        <p:spPr>
          <a:xfrm>
            <a:off x="5011912" y="4594468"/>
            <a:ext cx="23300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KODE 9 AIR PERMUKAAN</a:t>
            </a:r>
            <a:endParaRPr b="0" i="0" sz="1400" u="none" cap="none" strike="noStrike">
              <a:solidFill>
                <a:srgbClr val="000000"/>
              </a:solidFill>
              <a:latin typeface="Arial"/>
              <a:ea typeface="Arial"/>
              <a:cs typeface="Arial"/>
              <a:sym typeface="Arial"/>
            </a:endParaRPr>
          </a:p>
        </p:txBody>
      </p:sp>
      <p:pic>
        <p:nvPicPr>
          <p:cNvPr id="1871" name="Google Shape;1871;p41"/>
          <p:cNvPicPr preferRelativeResize="0"/>
          <p:nvPr/>
        </p:nvPicPr>
        <p:blipFill rotWithShape="1">
          <a:blip r:embed="rId7">
            <a:alphaModFix/>
          </a:blip>
          <a:srcRect b="18262" l="0" r="0" t="0"/>
          <a:stretch/>
        </p:blipFill>
        <p:spPr>
          <a:xfrm>
            <a:off x="8104573" y="4914936"/>
            <a:ext cx="3099205" cy="1424529"/>
          </a:xfrm>
          <a:prstGeom prst="rect">
            <a:avLst/>
          </a:prstGeom>
          <a:noFill/>
          <a:ln>
            <a:noFill/>
          </a:ln>
        </p:spPr>
      </p:pic>
      <p:sp>
        <p:nvSpPr>
          <p:cNvPr id="1872" name="Google Shape;1872;p41"/>
          <p:cNvSpPr/>
          <p:nvPr/>
        </p:nvSpPr>
        <p:spPr>
          <a:xfrm>
            <a:off x="7984770" y="4519743"/>
            <a:ext cx="3370516" cy="454776"/>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73" name="Google Shape;1873;p41"/>
          <p:cNvSpPr txBox="1"/>
          <p:nvPr/>
        </p:nvSpPr>
        <p:spPr>
          <a:xfrm>
            <a:off x="8760778" y="4578904"/>
            <a:ext cx="188314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KODE 10 AIR HUJAN</a:t>
            </a:r>
            <a:endParaRPr b="0" i="0" sz="1400" u="none" cap="none" strike="noStrike">
              <a:solidFill>
                <a:srgbClr val="000000"/>
              </a:solidFill>
              <a:latin typeface="Arial"/>
              <a:ea typeface="Arial"/>
              <a:cs typeface="Arial"/>
              <a:sym typeface="Arial"/>
            </a:endParaRPr>
          </a:p>
        </p:txBody>
      </p:sp>
      <p:pic>
        <p:nvPicPr>
          <p:cNvPr id="1874" name="Google Shape;1874;p41"/>
          <p:cNvPicPr preferRelativeResize="0"/>
          <p:nvPr/>
        </p:nvPicPr>
        <p:blipFill rotWithShape="1">
          <a:blip r:embed="rId8">
            <a:alphaModFix/>
          </a:blip>
          <a:srcRect b="0" l="0" r="0" t="0"/>
          <a:stretch/>
        </p:blipFill>
        <p:spPr>
          <a:xfrm>
            <a:off x="1285369" y="1082260"/>
            <a:ext cx="9637446" cy="1234601"/>
          </a:xfrm>
          <a:prstGeom prst="rect">
            <a:avLst/>
          </a:prstGeom>
          <a:noFill/>
          <a:ln>
            <a:noFill/>
          </a:ln>
          <a:effectLst>
            <a:outerShdw blurRad="190500" rotWithShape="0" algn="tl">
              <a:srgbClr val="000000">
                <a:alpha val="69019"/>
              </a:srgbClr>
            </a:outerShdw>
          </a:effectLst>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42"/>
          <p:cNvSpPr/>
          <p:nvPr/>
        </p:nvSpPr>
        <p:spPr>
          <a:xfrm>
            <a:off x="0" y="3282791"/>
            <a:ext cx="12196526" cy="2466028"/>
          </a:xfrm>
          <a:prstGeom prst="rect">
            <a:avLst/>
          </a:prstGeom>
          <a:solidFill>
            <a:srgbClr val="F3FD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81" name="Google Shape;1881;p4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82" name="Google Shape;1882;p42"/>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83" name="Google Shape;1883;p4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sp>
        <p:nvSpPr>
          <p:cNvPr id="1884" name="Google Shape;1884;p42"/>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85" name="Google Shape;1885;p42"/>
          <p:cNvSpPr txBox="1"/>
          <p:nvPr/>
        </p:nvSpPr>
        <p:spPr>
          <a:xfrm>
            <a:off x="358815" y="130088"/>
            <a:ext cx="4229235"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306b</a:t>
            </a:r>
            <a:endParaRPr b="0" i="0" sz="1200" u="none" cap="none" strike="noStrike">
              <a:solidFill>
                <a:srgbClr val="000000"/>
              </a:solidFill>
              <a:latin typeface="Arial"/>
              <a:ea typeface="Arial"/>
              <a:cs typeface="Arial"/>
              <a:sym typeface="Arial"/>
            </a:endParaRPr>
          </a:p>
        </p:txBody>
      </p:sp>
      <p:grpSp>
        <p:nvGrpSpPr>
          <p:cNvPr id="1886" name="Google Shape;1886;p42"/>
          <p:cNvGrpSpPr/>
          <p:nvPr/>
        </p:nvGrpSpPr>
        <p:grpSpPr>
          <a:xfrm>
            <a:off x="-659757" y="95126"/>
            <a:ext cx="437309" cy="3187665"/>
            <a:chOff x="-659757" y="95126"/>
            <a:chExt cx="437309" cy="3187665"/>
          </a:xfrm>
        </p:grpSpPr>
        <p:sp>
          <p:nvSpPr>
            <p:cNvPr id="1887" name="Google Shape;1887;p42"/>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88" name="Google Shape;1888;p42"/>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89" name="Google Shape;1889;p42"/>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90" name="Google Shape;1890;p42"/>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91" name="Google Shape;1891;p42"/>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892" name="Google Shape;1892;p42"/>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1893" name="Google Shape;1893;p42"/>
          <p:cNvGrpSpPr/>
          <p:nvPr/>
        </p:nvGrpSpPr>
        <p:grpSpPr>
          <a:xfrm>
            <a:off x="447675" y="2478910"/>
            <a:ext cx="3143250" cy="3839068"/>
            <a:chOff x="447675" y="2478910"/>
            <a:chExt cx="3143250" cy="3839068"/>
          </a:xfrm>
        </p:grpSpPr>
        <p:sp>
          <p:nvSpPr>
            <p:cNvPr id="1894" name="Google Shape;1894;p42"/>
            <p:cNvSpPr/>
            <p:nvPr/>
          </p:nvSpPr>
          <p:spPr>
            <a:xfrm>
              <a:off x="447675" y="2549647"/>
              <a:ext cx="3143250" cy="3768331"/>
            </a:xfrm>
            <a:prstGeom prst="roundRect">
              <a:avLst>
                <a:gd fmla="val 5758" name="adj"/>
              </a:avLst>
            </a:prstGeom>
            <a:solidFill>
              <a:srgbClr val="CDF7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95" name="Google Shape;1895;p42"/>
            <p:cNvSpPr/>
            <p:nvPr/>
          </p:nvSpPr>
          <p:spPr>
            <a:xfrm>
              <a:off x="447675" y="2478910"/>
              <a:ext cx="3143250" cy="521465"/>
            </a:xfrm>
            <a:prstGeom prst="rect">
              <a:avLst/>
            </a:pr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896" name="Google Shape;1896;p42"/>
          <p:cNvSpPr/>
          <p:nvPr/>
        </p:nvSpPr>
        <p:spPr>
          <a:xfrm>
            <a:off x="636268" y="2596006"/>
            <a:ext cx="250508" cy="25050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97" name="Google Shape;1897;p42"/>
          <p:cNvSpPr/>
          <p:nvPr/>
        </p:nvSpPr>
        <p:spPr>
          <a:xfrm>
            <a:off x="1004372" y="2596006"/>
            <a:ext cx="250508" cy="25050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98" name="Google Shape;1898;p42"/>
          <p:cNvSpPr/>
          <p:nvPr/>
        </p:nvSpPr>
        <p:spPr>
          <a:xfrm>
            <a:off x="1372476" y="2596006"/>
            <a:ext cx="250508" cy="250508"/>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99" name="Google Shape;1899;p42"/>
          <p:cNvSpPr txBox="1"/>
          <p:nvPr/>
        </p:nvSpPr>
        <p:spPr>
          <a:xfrm>
            <a:off x="606675" y="3151817"/>
            <a:ext cx="2840715" cy="290111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Jarak yang dimaksud adalah </a:t>
            </a:r>
            <a:r>
              <a:rPr b="1" i="0" lang="en-US" sz="2000" u="none" cap="none" strike="noStrike">
                <a:solidFill>
                  <a:srgbClr val="000000"/>
                </a:solidFill>
                <a:latin typeface="Calibri"/>
                <a:ea typeface="Calibri"/>
                <a:cs typeface="Calibri"/>
                <a:sym typeface="Calibri"/>
              </a:rPr>
              <a:t>jarak sumber air utama untuk minum ke tempat penampungan limbah/kotoran/tinja terdekat</a:t>
            </a:r>
            <a:r>
              <a:rPr b="0" i="0" lang="en-US" sz="2000" u="none" cap="none" strike="noStrike">
                <a:solidFill>
                  <a:srgbClr val="000000"/>
                </a:solidFill>
                <a:latin typeface="Calibri"/>
                <a:ea typeface="Calibri"/>
                <a:cs typeface="Calibri"/>
                <a:sym typeface="Calibri"/>
              </a:rPr>
              <a:t> di lingkungan keluarga itu sendiri maupun keluarga lain.</a:t>
            </a:r>
            <a:endParaRPr b="0" i="0" sz="2000" u="none" cap="none" strike="noStrike">
              <a:solidFill>
                <a:srgbClr val="000000"/>
              </a:solidFill>
              <a:latin typeface="Arial"/>
              <a:ea typeface="Arial"/>
              <a:cs typeface="Arial"/>
              <a:sym typeface="Arial"/>
            </a:endParaRPr>
          </a:p>
        </p:txBody>
      </p:sp>
      <p:sp>
        <p:nvSpPr>
          <p:cNvPr id="1900" name="Google Shape;1900;p42"/>
          <p:cNvSpPr txBox="1"/>
          <p:nvPr/>
        </p:nvSpPr>
        <p:spPr>
          <a:xfrm>
            <a:off x="3813373" y="3606581"/>
            <a:ext cx="3571442" cy="181844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rgbClr val="000000"/>
              </a:buClr>
              <a:buSzPts val="1800"/>
              <a:buFont typeface="Calibri"/>
              <a:buAutoNum type="alphaLcPeriod"/>
            </a:pPr>
            <a:r>
              <a:rPr b="1" i="0" lang="en-US" sz="1800" u="none" cap="none" strike="noStrike">
                <a:solidFill>
                  <a:srgbClr val="000000"/>
                </a:solidFill>
                <a:latin typeface="Calibri"/>
                <a:ea typeface="Calibri"/>
                <a:cs typeface="Calibri"/>
                <a:sym typeface="Calibri"/>
              </a:rPr>
              <a:t>Kode 1: &lt;10 meter</a:t>
            </a:r>
            <a:r>
              <a:rPr b="0" i="0" lang="en-US" sz="1800" u="none" cap="none" strike="noStrike">
                <a:solidFill>
                  <a:srgbClr val="000000"/>
                </a:solidFill>
                <a:latin typeface="Calibri"/>
                <a:ea typeface="Calibri"/>
                <a:cs typeface="Calibri"/>
                <a:sym typeface="Calibri"/>
              </a:rPr>
              <a:t>, jika kurang dari 10 meter.</a:t>
            </a:r>
            <a:endParaRPr b="0" i="0" sz="18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rgbClr val="000000"/>
              </a:buClr>
              <a:buSzPts val="1800"/>
              <a:buFont typeface="Calibri"/>
              <a:buAutoNum type="alphaLcPeriod"/>
            </a:pPr>
            <a:r>
              <a:rPr b="1" i="0" lang="en-US" sz="1800" u="none" cap="none" strike="noStrike">
                <a:solidFill>
                  <a:srgbClr val="000000"/>
                </a:solidFill>
                <a:latin typeface="Calibri"/>
                <a:ea typeface="Calibri"/>
                <a:cs typeface="Calibri"/>
                <a:sym typeface="Calibri"/>
              </a:rPr>
              <a:t>Kode 2: ≥10 meter, </a:t>
            </a:r>
            <a:r>
              <a:rPr b="0" i="0" lang="en-US" sz="1800" u="none" cap="none" strike="noStrike">
                <a:solidFill>
                  <a:srgbClr val="000000"/>
                </a:solidFill>
                <a:latin typeface="Calibri"/>
                <a:ea typeface="Calibri"/>
                <a:cs typeface="Calibri"/>
                <a:sym typeface="Calibri"/>
              </a:rPr>
              <a:t>jika lebih dari sama dengan 10 meter.</a:t>
            </a:r>
            <a:endParaRPr b="0" i="0" sz="18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rgbClr val="000000"/>
              </a:buClr>
              <a:buSzPts val="1800"/>
              <a:buFont typeface="Calibri"/>
              <a:buAutoNum type="alphaLcPeriod"/>
            </a:pPr>
            <a:r>
              <a:rPr b="1" i="0" lang="en-US" sz="1800" u="none" cap="none" strike="noStrike">
                <a:solidFill>
                  <a:srgbClr val="000000"/>
                </a:solidFill>
                <a:latin typeface="Calibri"/>
                <a:ea typeface="Calibri"/>
                <a:cs typeface="Calibri"/>
                <a:sym typeface="Calibri"/>
              </a:rPr>
              <a:t>Kode 8: Tidak tahu.</a:t>
            </a:r>
            <a:endParaRPr b="0" i="0" sz="1800" u="none" cap="none" strike="noStrike">
              <a:solidFill>
                <a:srgbClr val="000000"/>
              </a:solidFill>
              <a:latin typeface="Arial"/>
              <a:ea typeface="Arial"/>
              <a:cs typeface="Arial"/>
              <a:sym typeface="Arial"/>
            </a:endParaRPr>
          </a:p>
        </p:txBody>
      </p:sp>
      <p:pic>
        <p:nvPicPr>
          <p:cNvPr id="1901" name="Google Shape;1901;p42"/>
          <p:cNvPicPr preferRelativeResize="0"/>
          <p:nvPr/>
        </p:nvPicPr>
        <p:blipFill rotWithShape="1">
          <a:blip r:embed="rId3">
            <a:alphaModFix/>
          </a:blip>
          <a:srcRect b="0" l="0" r="0" t="0"/>
          <a:stretch/>
        </p:blipFill>
        <p:spPr>
          <a:xfrm>
            <a:off x="7657625" y="2778928"/>
            <a:ext cx="1550503" cy="1618508"/>
          </a:xfrm>
          <a:prstGeom prst="roundRect">
            <a:avLst>
              <a:gd fmla="val 7709" name="adj"/>
            </a:avLst>
          </a:prstGeom>
          <a:noFill/>
          <a:ln>
            <a:noFill/>
          </a:ln>
        </p:spPr>
      </p:pic>
      <p:pic>
        <p:nvPicPr>
          <p:cNvPr id="1902" name="Google Shape;1902;p42"/>
          <p:cNvPicPr preferRelativeResize="0"/>
          <p:nvPr/>
        </p:nvPicPr>
        <p:blipFill rotWithShape="1">
          <a:blip r:embed="rId4">
            <a:alphaModFix/>
          </a:blip>
          <a:srcRect b="2804" l="22978" r="19002" t="20516"/>
          <a:stretch/>
        </p:blipFill>
        <p:spPr>
          <a:xfrm>
            <a:off x="10134599" y="2788701"/>
            <a:ext cx="1825838" cy="1608735"/>
          </a:xfrm>
          <a:prstGeom prst="roundRect">
            <a:avLst>
              <a:gd fmla="val 5345" name="adj"/>
            </a:avLst>
          </a:prstGeom>
          <a:noFill/>
          <a:ln>
            <a:noFill/>
          </a:ln>
        </p:spPr>
      </p:pic>
      <p:cxnSp>
        <p:nvCxnSpPr>
          <p:cNvPr id="1903" name="Google Shape;1903;p42"/>
          <p:cNvCxnSpPr>
            <a:stCxn id="1901" idx="2"/>
            <a:endCxn id="1902" idx="2"/>
          </p:cNvCxnSpPr>
          <p:nvPr/>
        </p:nvCxnSpPr>
        <p:spPr>
          <a:xfrm flipH="1" rot="-5400000">
            <a:off x="9739827" y="3090486"/>
            <a:ext cx="600" cy="2614500"/>
          </a:xfrm>
          <a:prstGeom prst="bentConnector3">
            <a:avLst>
              <a:gd fmla="val 71160917" name="adj1"/>
            </a:avLst>
          </a:prstGeom>
          <a:noFill/>
          <a:ln cap="flat" cmpd="sng" w="28575">
            <a:solidFill>
              <a:srgbClr val="006974"/>
            </a:solidFill>
            <a:prstDash val="dash"/>
            <a:miter lim="800000"/>
            <a:headEnd len="sm" w="sm" type="none"/>
            <a:tailEnd len="sm" w="sm" type="none"/>
          </a:ln>
        </p:spPr>
      </p:cxnSp>
      <p:sp>
        <p:nvSpPr>
          <p:cNvPr id="1904" name="Google Shape;1904;p42"/>
          <p:cNvSpPr/>
          <p:nvPr/>
        </p:nvSpPr>
        <p:spPr>
          <a:xfrm>
            <a:off x="9248908" y="4371156"/>
            <a:ext cx="783915" cy="783915"/>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05" name="Google Shape;1905;p42"/>
          <p:cNvSpPr txBox="1"/>
          <p:nvPr/>
        </p:nvSpPr>
        <p:spPr>
          <a:xfrm>
            <a:off x="9300509" y="4209115"/>
            <a:ext cx="702436" cy="11079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FAB25"/>
              </a:buClr>
              <a:buSzPts val="6600"/>
              <a:buFont typeface="Arial Black"/>
              <a:buNone/>
            </a:pPr>
            <a:r>
              <a:rPr b="0" i="0" lang="en-US" sz="6600" u="none" cap="none" strike="noStrike">
                <a:solidFill>
                  <a:srgbClr val="EFAB25"/>
                </a:solidFill>
                <a:latin typeface="Arial Black"/>
                <a:ea typeface="Arial Black"/>
                <a:cs typeface="Arial Black"/>
                <a:sym typeface="Arial Black"/>
              </a:rPr>
              <a:t>?</a:t>
            </a:r>
            <a:endParaRPr b="0" i="0" sz="1400" u="none" cap="none" strike="noStrike">
              <a:solidFill>
                <a:srgbClr val="000000"/>
              </a:solidFill>
              <a:latin typeface="Arial"/>
              <a:ea typeface="Arial"/>
              <a:cs typeface="Arial"/>
              <a:sym typeface="Arial"/>
            </a:endParaRPr>
          </a:p>
        </p:txBody>
      </p:sp>
      <p:pic>
        <p:nvPicPr>
          <p:cNvPr id="1906" name="Google Shape;1906;p42"/>
          <p:cNvPicPr preferRelativeResize="0"/>
          <p:nvPr/>
        </p:nvPicPr>
        <p:blipFill rotWithShape="1">
          <a:blip r:embed="rId5">
            <a:alphaModFix/>
          </a:blip>
          <a:srcRect b="0" l="0" r="0" t="0"/>
          <a:stretch/>
        </p:blipFill>
        <p:spPr>
          <a:xfrm>
            <a:off x="1350130" y="1130056"/>
            <a:ext cx="9666020" cy="1089486"/>
          </a:xfrm>
          <a:prstGeom prst="rect">
            <a:avLst/>
          </a:prstGeom>
          <a:noFill/>
          <a:ln>
            <a:noFill/>
          </a:ln>
          <a:effectLst>
            <a:outerShdw blurRad="190500" rotWithShape="0" algn="tl">
              <a:srgbClr val="000000">
                <a:alpha val="69019"/>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4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13" name="Google Shape;1913;p4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grpSp>
        <p:nvGrpSpPr>
          <p:cNvPr id="1914" name="Google Shape;1914;p43"/>
          <p:cNvGrpSpPr/>
          <p:nvPr/>
        </p:nvGrpSpPr>
        <p:grpSpPr>
          <a:xfrm>
            <a:off x="-659757" y="95126"/>
            <a:ext cx="437309" cy="3187665"/>
            <a:chOff x="-659757" y="95126"/>
            <a:chExt cx="437309" cy="3187665"/>
          </a:xfrm>
        </p:grpSpPr>
        <p:sp>
          <p:nvSpPr>
            <p:cNvPr id="1915" name="Google Shape;1915;p43"/>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16" name="Google Shape;1916;p43"/>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17" name="Google Shape;1917;p43"/>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18" name="Google Shape;1918;p43"/>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19" name="Google Shape;1919;p43"/>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920" name="Google Shape;1920;p43"/>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21" name="Google Shape;1921;p43"/>
          <p:cNvSpPr txBox="1"/>
          <p:nvPr/>
        </p:nvSpPr>
        <p:spPr>
          <a:xfrm>
            <a:off x="358815" y="130088"/>
            <a:ext cx="3944093"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307</a:t>
            </a:r>
            <a:endParaRPr b="0" i="0" sz="1200" u="none" cap="none" strike="noStrike">
              <a:solidFill>
                <a:srgbClr val="000000"/>
              </a:solidFill>
              <a:latin typeface="Arial"/>
              <a:ea typeface="Arial"/>
              <a:cs typeface="Arial"/>
              <a:sym typeface="Arial"/>
            </a:endParaRPr>
          </a:p>
        </p:txBody>
      </p:sp>
      <p:sp>
        <p:nvSpPr>
          <p:cNvPr id="1922" name="Google Shape;1922;p43"/>
          <p:cNvSpPr/>
          <p:nvPr/>
        </p:nvSpPr>
        <p:spPr>
          <a:xfrm>
            <a:off x="377471" y="2050477"/>
            <a:ext cx="4953752" cy="4310076"/>
          </a:xfrm>
          <a:prstGeom prst="roundRect">
            <a:avLst>
              <a:gd fmla="val 2302"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23" name="Google Shape;1923;p43"/>
          <p:cNvSpPr txBox="1"/>
          <p:nvPr/>
        </p:nvSpPr>
        <p:spPr>
          <a:xfrm>
            <a:off x="539393" y="2339830"/>
            <a:ext cx="4524941" cy="3654590"/>
          </a:xfrm>
          <a:prstGeom prst="rect">
            <a:avLst/>
          </a:prstGeom>
          <a:noFill/>
          <a:ln>
            <a:noFill/>
          </a:ln>
        </p:spPr>
        <p:txBody>
          <a:bodyPr anchorCtr="0" anchor="t" bIns="45700" lIns="91425" spcFirstLastPara="1" rIns="91425" wrap="square" tIns="45700">
            <a:spAutoFit/>
          </a:bodyPr>
          <a:lstStyle/>
          <a:p>
            <a:pPr indent="-285750" lvl="1" marL="288925" marR="0" rtl="0" algn="just">
              <a:lnSpc>
                <a:spcPct val="115000"/>
              </a:lnSpc>
              <a:spcBef>
                <a:spcPts val="0"/>
              </a:spcBef>
              <a:spcAft>
                <a:spcPts val="0"/>
              </a:spcAft>
              <a:buClr>
                <a:srgbClr val="FFFFFF"/>
              </a:buClr>
              <a:buSzPts val="1800"/>
              <a:buFont typeface="Calibri"/>
              <a:buAutoNum type="alphaLcPeriod"/>
            </a:pPr>
            <a:r>
              <a:rPr b="0" i="0" lang="en-US" sz="1800" u="none" cap="none" strike="noStrike">
                <a:solidFill>
                  <a:srgbClr val="FFFFFF"/>
                </a:solidFill>
                <a:latin typeface="Calibri"/>
                <a:ea typeface="Calibri"/>
                <a:cs typeface="Calibri"/>
                <a:sym typeface="Calibri"/>
              </a:rPr>
              <a:t>Apabila responden menggunakan </a:t>
            </a:r>
            <a:r>
              <a:rPr b="1" i="0" lang="en-US" sz="1800" u="none" cap="none" strike="noStrike">
                <a:solidFill>
                  <a:srgbClr val="FFC93C"/>
                </a:solidFill>
                <a:latin typeface="Calibri"/>
                <a:ea typeface="Calibri"/>
                <a:cs typeface="Calibri"/>
                <a:sym typeface="Calibri"/>
              </a:rPr>
              <a:t>lebih dari satu sumber penerangan</a:t>
            </a:r>
            <a:r>
              <a:rPr b="0" i="0" lang="en-US" sz="1800" u="none" cap="none" strike="noStrike">
                <a:solidFill>
                  <a:srgbClr val="FFFFFF"/>
                </a:solidFill>
                <a:latin typeface="Calibri"/>
                <a:ea typeface="Calibri"/>
                <a:cs typeface="Calibri"/>
                <a:sym typeface="Calibri"/>
              </a:rPr>
              <a:t>, maka pilih sumber penerangan yang </a:t>
            </a:r>
            <a:r>
              <a:rPr b="1" i="0" lang="en-US" sz="1800" u="none" cap="none" strike="noStrike">
                <a:solidFill>
                  <a:srgbClr val="FFC93C"/>
                </a:solidFill>
                <a:latin typeface="Calibri"/>
                <a:ea typeface="Calibri"/>
                <a:cs typeface="Calibri"/>
                <a:sym typeface="Calibri"/>
              </a:rPr>
              <a:t>paling banyak digunakan.</a:t>
            </a:r>
            <a:endParaRPr b="1" i="0" sz="1800" u="none" cap="none" strike="noStrike">
              <a:solidFill>
                <a:srgbClr val="FFC93C"/>
              </a:solidFill>
              <a:latin typeface="Arial"/>
              <a:ea typeface="Arial"/>
              <a:cs typeface="Arial"/>
              <a:sym typeface="Arial"/>
            </a:endParaRPr>
          </a:p>
          <a:p>
            <a:pPr indent="-285750" lvl="1" marL="288925" marR="0" rtl="0" algn="just">
              <a:lnSpc>
                <a:spcPct val="115000"/>
              </a:lnSpc>
              <a:spcBef>
                <a:spcPts val="600"/>
              </a:spcBef>
              <a:spcAft>
                <a:spcPts val="0"/>
              </a:spcAft>
              <a:buClr>
                <a:srgbClr val="FFFFFF"/>
              </a:buClr>
              <a:buSzPts val="1800"/>
              <a:buFont typeface="Calibri"/>
              <a:buAutoNum type="alphaLcPeriod"/>
            </a:pPr>
            <a:r>
              <a:rPr b="0" i="0" lang="en-US" sz="1800" u="none" cap="none" strike="noStrike">
                <a:solidFill>
                  <a:srgbClr val="FFFFFF"/>
                </a:solidFill>
                <a:latin typeface="Calibri"/>
                <a:ea typeface="Calibri"/>
                <a:cs typeface="Calibri"/>
                <a:sym typeface="Calibri"/>
              </a:rPr>
              <a:t>Bila terdapat </a:t>
            </a:r>
            <a:r>
              <a:rPr b="1" i="0" lang="en-US" sz="1800" u="none" cap="none" strike="noStrike">
                <a:solidFill>
                  <a:srgbClr val="FFC93C"/>
                </a:solidFill>
                <a:latin typeface="Calibri"/>
                <a:ea typeface="Calibri"/>
                <a:cs typeface="Calibri"/>
                <a:sym typeface="Calibri"/>
              </a:rPr>
              <a:t>tiga bedeng/rumah kontrakan yang menggunakan satu meteran listrik</a:t>
            </a:r>
            <a:r>
              <a:rPr b="0" i="0" lang="en-US" sz="1800" u="none" cap="none" strike="noStrike">
                <a:solidFill>
                  <a:srgbClr val="FFFFFF"/>
                </a:solidFill>
                <a:latin typeface="Calibri"/>
                <a:ea typeface="Calibri"/>
                <a:cs typeface="Calibri"/>
                <a:sym typeface="Calibri"/>
              </a:rPr>
              <a:t>, maka bedeng/rumah kontrakan yang ada meterannya menempel pada dinding rumah dicatat dengan meteran, sedangkan dua bedeng/rumah kontrakan lainnya dicatat tanpa meteran.</a:t>
            </a:r>
            <a:endParaRPr b="0" i="0" sz="1400" u="none" cap="none" strike="noStrike">
              <a:solidFill>
                <a:srgbClr val="000000"/>
              </a:solidFill>
              <a:latin typeface="Arial"/>
              <a:ea typeface="Arial"/>
              <a:cs typeface="Arial"/>
              <a:sym typeface="Arial"/>
            </a:endParaRPr>
          </a:p>
        </p:txBody>
      </p:sp>
      <p:sp>
        <p:nvSpPr>
          <p:cNvPr id="1924" name="Google Shape;1924;p43"/>
          <p:cNvSpPr/>
          <p:nvPr/>
        </p:nvSpPr>
        <p:spPr>
          <a:xfrm>
            <a:off x="5486578" y="2285238"/>
            <a:ext cx="2595772" cy="18210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25" name="Google Shape;1925;p43"/>
          <p:cNvSpPr/>
          <p:nvPr/>
        </p:nvSpPr>
        <p:spPr>
          <a:xfrm>
            <a:off x="5486578" y="4646053"/>
            <a:ext cx="259577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26" name="Google Shape;1926;p43"/>
          <p:cNvSpPr/>
          <p:nvPr/>
        </p:nvSpPr>
        <p:spPr>
          <a:xfrm>
            <a:off x="8296453" y="2285238"/>
            <a:ext cx="3448992" cy="18210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27" name="Google Shape;1927;p43"/>
          <p:cNvSpPr/>
          <p:nvPr/>
        </p:nvSpPr>
        <p:spPr>
          <a:xfrm>
            <a:off x="8296453" y="4646053"/>
            <a:ext cx="3448992" cy="1714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28" name="Google Shape;1928;p43"/>
          <p:cNvSpPr txBox="1"/>
          <p:nvPr/>
        </p:nvSpPr>
        <p:spPr>
          <a:xfrm>
            <a:off x="5542355" y="2778916"/>
            <a:ext cx="2484217"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Calibri"/>
              <a:buNone/>
            </a:pPr>
            <a:r>
              <a:rPr b="0" i="1" lang="en-US" sz="1600" u="none" cap="none" strike="noStrike">
                <a:solidFill>
                  <a:srgbClr val="000000"/>
                </a:solidFill>
                <a:latin typeface="Calibri"/>
                <a:ea typeface="Calibri"/>
                <a:cs typeface="Calibri"/>
                <a:sym typeface="Calibri"/>
              </a:rPr>
              <a:t>sumber penerangan listrik yang dikelola oleh PLN dengan menggunakan meteran (volumetrik).</a:t>
            </a:r>
            <a:endParaRPr b="0" i="1" sz="1600" u="none" cap="none" strike="noStrike">
              <a:solidFill>
                <a:srgbClr val="000000"/>
              </a:solidFill>
              <a:latin typeface="Calibri"/>
              <a:ea typeface="Calibri"/>
              <a:cs typeface="Calibri"/>
              <a:sym typeface="Calibri"/>
            </a:endParaRPr>
          </a:p>
        </p:txBody>
      </p:sp>
      <p:sp>
        <p:nvSpPr>
          <p:cNvPr id="1929" name="Google Shape;1929;p43"/>
          <p:cNvSpPr/>
          <p:nvPr/>
        </p:nvSpPr>
        <p:spPr>
          <a:xfrm>
            <a:off x="5486578" y="2041495"/>
            <a:ext cx="2595772" cy="558241"/>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30" name="Google Shape;1930;p43"/>
          <p:cNvSpPr txBox="1"/>
          <p:nvPr/>
        </p:nvSpPr>
        <p:spPr>
          <a:xfrm>
            <a:off x="5602465" y="2050477"/>
            <a:ext cx="221297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6974"/>
              </a:buClr>
              <a:buSzPts val="1600"/>
              <a:buFont typeface="Calibri"/>
              <a:buNone/>
            </a:pPr>
            <a:r>
              <a:rPr b="1" i="0" lang="en-US" sz="1600" u="none" cap="none" strike="noStrike">
                <a:solidFill>
                  <a:srgbClr val="006974"/>
                </a:solidFill>
                <a:latin typeface="Calibri"/>
                <a:ea typeface="Calibri"/>
                <a:cs typeface="Calibri"/>
                <a:sym typeface="Calibri"/>
              </a:rPr>
              <a:t>KODE 1 LISTRIK PLN DENGAN METERAN</a:t>
            </a:r>
            <a:endParaRPr b="0" i="0" sz="1400" u="none" cap="none" strike="noStrike">
              <a:solidFill>
                <a:srgbClr val="000000"/>
              </a:solidFill>
              <a:latin typeface="Arial"/>
              <a:ea typeface="Arial"/>
              <a:cs typeface="Arial"/>
              <a:sym typeface="Arial"/>
            </a:endParaRPr>
          </a:p>
        </p:txBody>
      </p:sp>
      <p:sp>
        <p:nvSpPr>
          <p:cNvPr id="1931" name="Google Shape;1931;p43"/>
          <p:cNvSpPr/>
          <p:nvPr/>
        </p:nvSpPr>
        <p:spPr>
          <a:xfrm>
            <a:off x="8296453" y="2041495"/>
            <a:ext cx="3448992" cy="558241"/>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32" name="Google Shape;1932;p43"/>
          <p:cNvSpPr txBox="1"/>
          <p:nvPr/>
        </p:nvSpPr>
        <p:spPr>
          <a:xfrm>
            <a:off x="8433977" y="2141656"/>
            <a:ext cx="336239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974"/>
              </a:buClr>
              <a:buSzPts val="1600"/>
              <a:buFont typeface="Calibri"/>
              <a:buNone/>
            </a:pPr>
            <a:r>
              <a:rPr b="1" i="0" lang="en-US" sz="1600" u="none" cap="none" strike="noStrike">
                <a:solidFill>
                  <a:srgbClr val="006974"/>
                </a:solidFill>
                <a:latin typeface="Calibri"/>
                <a:ea typeface="Calibri"/>
                <a:cs typeface="Calibri"/>
                <a:sym typeface="Calibri"/>
              </a:rPr>
              <a:t>KODE 2 LISTRIK PLN TANPA METERAN</a:t>
            </a:r>
            <a:endParaRPr b="0" i="0" sz="1400" u="none" cap="none" strike="noStrike">
              <a:solidFill>
                <a:srgbClr val="000000"/>
              </a:solidFill>
              <a:latin typeface="Arial"/>
              <a:ea typeface="Arial"/>
              <a:cs typeface="Arial"/>
              <a:sym typeface="Arial"/>
            </a:endParaRPr>
          </a:p>
        </p:txBody>
      </p:sp>
      <p:sp>
        <p:nvSpPr>
          <p:cNvPr id="1933" name="Google Shape;1933;p43"/>
          <p:cNvSpPr/>
          <p:nvPr/>
        </p:nvSpPr>
        <p:spPr>
          <a:xfrm>
            <a:off x="5486578" y="4370331"/>
            <a:ext cx="2595772" cy="58890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34" name="Google Shape;1934;p43"/>
          <p:cNvSpPr txBox="1"/>
          <p:nvPr/>
        </p:nvSpPr>
        <p:spPr>
          <a:xfrm>
            <a:off x="5666789" y="4511561"/>
            <a:ext cx="232166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974"/>
              </a:buClr>
              <a:buSzPts val="1600"/>
              <a:buFont typeface="Calibri"/>
              <a:buNone/>
            </a:pPr>
            <a:r>
              <a:rPr b="1" i="0" lang="en-US" sz="1600" u="none" cap="none" strike="noStrike">
                <a:solidFill>
                  <a:srgbClr val="006974"/>
                </a:solidFill>
                <a:latin typeface="Calibri"/>
                <a:ea typeface="Calibri"/>
                <a:cs typeface="Calibri"/>
                <a:sym typeface="Calibri"/>
              </a:rPr>
              <a:t>KODE 3 LISTRIK NON-PLN</a:t>
            </a:r>
            <a:endParaRPr b="0" i="0" sz="1400" u="none" cap="none" strike="noStrike">
              <a:solidFill>
                <a:srgbClr val="000000"/>
              </a:solidFill>
              <a:latin typeface="Arial"/>
              <a:ea typeface="Arial"/>
              <a:cs typeface="Arial"/>
              <a:sym typeface="Arial"/>
            </a:endParaRPr>
          </a:p>
        </p:txBody>
      </p:sp>
      <p:sp>
        <p:nvSpPr>
          <p:cNvPr id="1935" name="Google Shape;1935;p43"/>
          <p:cNvSpPr/>
          <p:nvPr/>
        </p:nvSpPr>
        <p:spPr>
          <a:xfrm>
            <a:off x="8296453" y="4370331"/>
            <a:ext cx="3448992" cy="588908"/>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36" name="Google Shape;1936;p43"/>
          <p:cNvSpPr txBox="1"/>
          <p:nvPr/>
        </p:nvSpPr>
        <p:spPr>
          <a:xfrm>
            <a:off x="8973774" y="4472805"/>
            <a:ext cx="21421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6974"/>
              </a:buClr>
              <a:buSzPts val="1600"/>
              <a:buFont typeface="Calibri"/>
              <a:buNone/>
            </a:pPr>
            <a:r>
              <a:rPr b="1" i="0" lang="en-US" sz="1600" u="none" cap="none" strike="noStrike">
                <a:solidFill>
                  <a:srgbClr val="006974"/>
                </a:solidFill>
                <a:latin typeface="Calibri"/>
                <a:ea typeface="Calibri"/>
                <a:cs typeface="Calibri"/>
                <a:sym typeface="Calibri"/>
              </a:rPr>
              <a:t>KODE 4 BUKAN LISTRIK</a:t>
            </a:r>
            <a:endParaRPr b="0" i="0" sz="1400" u="none" cap="none" strike="noStrike">
              <a:solidFill>
                <a:srgbClr val="000000"/>
              </a:solidFill>
              <a:latin typeface="Arial"/>
              <a:ea typeface="Arial"/>
              <a:cs typeface="Arial"/>
              <a:sym typeface="Arial"/>
            </a:endParaRPr>
          </a:p>
        </p:txBody>
      </p:sp>
      <p:sp>
        <p:nvSpPr>
          <p:cNvPr id="1937" name="Google Shape;1937;p43"/>
          <p:cNvSpPr txBox="1"/>
          <p:nvPr/>
        </p:nvSpPr>
        <p:spPr>
          <a:xfrm>
            <a:off x="8314824" y="2676299"/>
            <a:ext cx="3448991"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Calibri"/>
              <a:buNone/>
            </a:pPr>
            <a:r>
              <a:rPr b="0" i="1" lang="en-US" sz="1600" u="none" cap="none" strike="noStrike">
                <a:solidFill>
                  <a:srgbClr val="000000"/>
                </a:solidFill>
                <a:latin typeface="Calibri"/>
                <a:ea typeface="Calibri"/>
                <a:cs typeface="Calibri"/>
                <a:sym typeface="Calibri"/>
              </a:rPr>
              <a:t>sumber penerangan listrik yang sumber listriknya mengambil dari rumah/bangunan lain, tiang listrik tanpa melalui meteran, atau listrik yang disalurkan dari listrik tetangga.</a:t>
            </a:r>
            <a:endParaRPr b="0" i="0" sz="1400" u="none" cap="none" strike="noStrike">
              <a:solidFill>
                <a:srgbClr val="000000"/>
              </a:solidFill>
              <a:latin typeface="Arial"/>
              <a:ea typeface="Arial"/>
              <a:cs typeface="Arial"/>
              <a:sym typeface="Arial"/>
            </a:endParaRPr>
          </a:p>
        </p:txBody>
      </p:sp>
      <p:sp>
        <p:nvSpPr>
          <p:cNvPr id="1938" name="Google Shape;1938;p43"/>
          <p:cNvSpPr txBox="1"/>
          <p:nvPr/>
        </p:nvSpPr>
        <p:spPr>
          <a:xfrm>
            <a:off x="5506793" y="4984607"/>
            <a:ext cx="2549273"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Calibri"/>
              <a:buNone/>
            </a:pPr>
            <a:r>
              <a:rPr b="0" i="1" lang="en-US" sz="1600" u="none" cap="none" strike="noStrike">
                <a:solidFill>
                  <a:srgbClr val="000000"/>
                </a:solidFill>
                <a:latin typeface="Calibri"/>
                <a:ea typeface="Calibri"/>
                <a:cs typeface="Calibri"/>
                <a:sym typeface="Calibri"/>
              </a:rPr>
              <a:t>sumber penerangan listrik yang dikelola oleh instansi/pihak lain selain PLN, contoh generator, PLTS yang tidak dikelola PLN.</a:t>
            </a:r>
            <a:endParaRPr b="0" i="1" sz="1600" u="none" cap="none" strike="noStrike">
              <a:solidFill>
                <a:srgbClr val="000000"/>
              </a:solidFill>
              <a:latin typeface="Calibri"/>
              <a:ea typeface="Calibri"/>
              <a:cs typeface="Calibri"/>
              <a:sym typeface="Calibri"/>
            </a:endParaRPr>
          </a:p>
        </p:txBody>
      </p:sp>
      <p:sp>
        <p:nvSpPr>
          <p:cNvPr id="1939" name="Google Shape;1939;p43"/>
          <p:cNvSpPr txBox="1"/>
          <p:nvPr/>
        </p:nvSpPr>
        <p:spPr>
          <a:xfrm>
            <a:off x="8372197" y="5173449"/>
            <a:ext cx="337324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Calibri"/>
              <a:buNone/>
            </a:pPr>
            <a:r>
              <a:rPr b="0" i="1" lang="en-US" sz="1600" u="none" cap="none" strike="noStrike">
                <a:solidFill>
                  <a:srgbClr val="000000"/>
                </a:solidFill>
                <a:latin typeface="Calibri"/>
                <a:ea typeface="Calibri"/>
                <a:cs typeface="Calibri"/>
                <a:sym typeface="Calibri"/>
              </a:rPr>
              <a:t>sumber penerangan listrik seperti petromak, aladin, pelita, sentir, obor, lilin, dan lain-lain.</a:t>
            </a:r>
            <a:endParaRPr b="0" i="1" sz="1600" u="none" cap="none" strike="noStrike">
              <a:solidFill>
                <a:srgbClr val="000000"/>
              </a:solidFill>
              <a:latin typeface="Calibri"/>
              <a:ea typeface="Calibri"/>
              <a:cs typeface="Calibri"/>
              <a:sym typeface="Calibri"/>
            </a:endParaRPr>
          </a:p>
        </p:txBody>
      </p:sp>
      <p:pic>
        <p:nvPicPr>
          <p:cNvPr id="1940" name="Google Shape;1940;p43"/>
          <p:cNvPicPr preferRelativeResize="0"/>
          <p:nvPr/>
        </p:nvPicPr>
        <p:blipFill rotWithShape="1">
          <a:blip r:embed="rId3">
            <a:alphaModFix/>
          </a:blip>
          <a:srcRect b="0" l="0" r="0" t="0"/>
          <a:stretch/>
        </p:blipFill>
        <p:spPr>
          <a:xfrm>
            <a:off x="920964" y="1120653"/>
            <a:ext cx="10443488" cy="629620"/>
          </a:xfrm>
          <a:prstGeom prst="rect">
            <a:avLst/>
          </a:prstGeom>
          <a:noFill/>
          <a:ln>
            <a:noFill/>
          </a:ln>
          <a:effectLst>
            <a:outerShdw blurRad="190500" rotWithShape="0" algn="tl">
              <a:srgbClr val="000000">
                <a:alpha val="69019"/>
              </a:srgbClr>
            </a:outerShdw>
          </a:effectLst>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4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47" name="Google Shape;1947;p4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grpSp>
        <p:nvGrpSpPr>
          <p:cNvPr id="1948" name="Google Shape;1948;p44"/>
          <p:cNvGrpSpPr/>
          <p:nvPr/>
        </p:nvGrpSpPr>
        <p:grpSpPr>
          <a:xfrm>
            <a:off x="-659757" y="95126"/>
            <a:ext cx="437309" cy="3187665"/>
            <a:chOff x="-659757" y="95126"/>
            <a:chExt cx="437309" cy="3187665"/>
          </a:xfrm>
        </p:grpSpPr>
        <p:sp>
          <p:nvSpPr>
            <p:cNvPr id="1949" name="Google Shape;1949;p44"/>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50" name="Google Shape;1950;p44"/>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51" name="Google Shape;1951;p44"/>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52" name="Google Shape;1952;p44"/>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53" name="Google Shape;1953;p44"/>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954" name="Google Shape;1954;p44"/>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55" name="Google Shape;1955;p44"/>
          <p:cNvSpPr txBox="1"/>
          <p:nvPr/>
        </p:nvSpPr>
        <p:spPr>
          <a:xfrm>
            <a:off x="358815" y="130088"/>
            <a:ext cx="3956724"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308</a:t>
            </a:r>
            <a:endParaRPr b="0" i="0" sz="1200" u="none" cap="none" strike="noStrike">
              <a:solidFill>
                <a:srgbClr val="000000"/>
              </a:solidFill>
              <a:latin typeface="Arial"/>
              <a:ea typeface="Arial"/>
              <a:cs typeface="Arial"/>
              <a:sym typeface="Arial"/>
            </a:endParaRPr>
          </a:p>
        </p:txBody>
      </p:sp>
      <p:pic>
        <p:nvPicPr>
          <p:cNvPr id="1956" name="Google Shape;1956;p44"/>
          <p:cNvPicPr preferRelativeResize="0"/>
          <p:nvPr/>
        </p:nvPicPr>
        <p:blipFill rotWithShape="1">
          <a:blip r:embed="rId3">
            <a:alphaModFix/>
          </a:blip>
          <a:srcRect b="0" l="0" r="0" t="0"/>
          <a:stretch/>
        </p:blipFill>
        <p:spPr>
          <a:xfrm>
            <a:off x="357704" y="1572533"/>
            <a:ext cx="8047445" cy="1142958"/>
          </a:xfrm>
          <a:prstGeom prst="rect">
            <a:avLst/>
          </a:prstGeom>
          <a:noFill/>
          <a:ln>
            <a:noFill/>
          </a:ln>
          <a:effectLst>
            <a:outerShdw blurRad="190500" rotWithShape="0" algn="tl">
              <a:srgbClr val="000000">
                <a:alpha val="69019"/>
              </a:srgbClr>
            </a:outerShdw>
          </a:effectLst>
        </p:spPr>
      </p:pic>
      <p:sp>
        <p:nvSpPr>
          <p:cNvPr id="1957" name="Google Shape;1957;p44"/>
          <p:cNvSpPr txBox="1"/>
          <p:nvPr/>
        </p:nvSpPr>
        <p:spPr>
          <a:xfrm>
            <a:off x="8849185" y="2087715"/>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8" name="Google Shape;1958;p44"/>
          <p:cNvSpPr/>
          <p:nvPr/>
        </p:nvSpPr>
        <p:spPr>
          <a:xfrm>
            <a:off x="8734009" y="1341575"/>
            <a:ext cx="3257100" cy="4673873"/>
          </a:xfrm>
          <a:prstGeom prst="roundRect">
            <a:avLst>
              <a:gd fmla="val 3180"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9" name="Google Shape;1959;p44"/>
          <p:cNvSpPr/>
          <p:nvPr/>
        </p:nvSpPr>
        <p:spPr>
          <a:xfrm>
            <a:off x="8718055" y="1204231"/>
            <a:ext cx="3298799" cy="437308"/>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0" name="Google Shape;1960;p44"/>
          <p:cNvSpPr/>
          <p:nvPr/>
        </p:nvSpPr>
        <p:spPr>
          <a:xfrm>
            <a:off x="8817450" y="1822387"/>
            <a:ext cx="2981543" cy="393954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600"/>
              <a:buFont typeface="Noto Sans Symbols"/>
              <a:buChar char="❖"/>
            </a:pPr>
            <a:r>
              <a:rPr b="0" i="0" lang="en-US" sz="1600" u="none" cap="none" strike="noStrike">
                <a:solidFill>
                  <a:schemeClr val="lt1"/>
                </a:solidFill>
                <a:latin typeface="Calibri"/>
                <a:ea typeface="Calibri"/>
                <a:cs typeface="Calibri"/>
                <a:sym typeface="Calibri"/>
              </a:rPr>
              <a:t>Isikan kode sesuai kotak yang tersedia.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chemeClr val="lt1"/>
              </a:buClr>
              <a:buSzPts val="1600"/>
              <a:buFont typeface="Noto Sans Symbols"/>
              <a:buChar char="❖"/>
            </a:pPr>
            <a:r>
              <a:rPr b="0" i="0" lang="en-US" sz="1600" u="none" cap="none" strike="noStrike">
                <a:solidFill>
                  <a:schemeClr val="lt1"/>
                </a:solidFill>
                <a:latin typeface="Calibri"/>
                <a:ea typeface="Calibri"/>
                <a:cs typeface="Calibri"/>
                <a:sym typeface="Calibri"/>
              </a:rPr>
              <a:t>Jenis bahan bakar yang </a:t>
            </a:r>
            <a:r>
              <a:rPr b="1" i="0" lang="en-US" sz="1600" u="none" cap="none" strike="noStrike">
                <a:solidFill>
                  <a:srgbClr val="FFC93C"/>
                </a:solidFill>
                <a:latin typeface="Calibri"/>
                <a:ea typeface="Calibri"/>
                <a:cs typeface="Calibri"/>
                <a:sym typeface="Calibri"/>
              </a:rPr>
              <a:t>paling sering digunakan </a:t>
            </a:r>
            <a:r>
              <a:rPr b="0" i="0" lang="en-US" sz="1600" u="none" cap="none" strike="noStrike">
                <a:solidFill>
                  <a:schemeClr val="lt1"/>
                </a:solidFill>
                <a:latin typeface="Calibri"/>
                <a:ea typeface="Calibri"/>
                <a:cs typeface="Calibri"/>
                <a:sym typeface="Calibri"/>
              </a:rPr>
              <a:t>untuk keperluan memasak sehari-hari</a:t>
            </a:r>
            <a:endParaRPr b="0" i="0" sz="1600" u="none" cap="none" strike="noStrike">
              <a:solidFill>
                <a:schemeClr val="lt1"/>
              </a:solidFill>
              <a:latin typeface="Calibri"/>
              <a:ea typeface="Calibri"/>
              <a:cs typeface="Calibri"/>
              <a:sym typeface="Calibri"/>
            </a:endParaRPr>
          </a:p>
          <a:p>
            <a:pPr indent="-285750" lvl="7" marL="558800" marR="0" rtl="0" algn="l">
              <a:lnSpc>
                <a:spcPct val="100000"/>
              </a:lnSpc>
              <a:spcBef>
                <a:spcPts val="600"/>
              </a:spcBef>
              <a:spcAft>
                <a:spcPts val="0"/>
              </a:spcAft>
              <a:buClr>
                <a:schemeClr val="lt1"/>
              </a:buClr>
              <a:buSzPts val="1600"/>
              <a:buFont typeface="Arial"/>
              <a:buChar char="•"/>
            </a:pPr>
            <a:r>
              <a:rPr b="0" i="1" lang="en-US" sz="1600" u="none" cap="none" strike="noStrike">
                <a:solidFill>
                  <a:schemeClr val="lt1"/>
                </a:solidFill>
                <a:latin typeface="Calibri"/>
                <a:ea typeface="Calibri"/>
                <a:cs typeface="Calibri"/>
                <a:sym typeface="Calibri"/>
              </a:rPr>
              <a:t>Jika responden memasak menggunakan kompor gas portable berbahan bakar gas kaleng, maka isikan ke dalam Kode 11 (Lainnya).</a:t>
            </a:r>
            <a:endParaRPr b="0" i="1" sz="1600" u="none" cap="none" strike="noStrike">
              <a:solidFill>
                <a:schemeClr val="lt1"/>
              </a:solidFill>
              <a:latin typeface="Calibri"/>
              <a:ea typeface="Calibri"/>
              <a:cs typeface="Calibri"/>
              <a:sym typeface="Calibri"/>
            </a:endParaRPr>
          </a:p>
          <a:p>
            <a:pPr indent="-285750" lvl="7" marL="558800" marR="0" rtl="0" algn="l">
              <a:lnSpc>
                <a:spcPct val="100000"/>
              </a:lnSpc>
              <a:spcBef>
                <a:spcPts val="0"/>
              </a:spcBef>
              <a:spcAft>
                <a:spcPts val="0"/>
              </a:spcAft>
              <a:buClr>
                <a:schemeClr val="lt1"/>
              </a:buClr>
              <a:buSzPts val="1600"/>
              <a:buFont typeface="Arial"/>
              <a:buChar char="•"/>
            </a:pPr>
            <a:r>
              <a:rPr b="0" i="1" lang="en-US" sz="1600" u="none" cap="none" strike="noStrike">
                <a:solidFill>
                  <a:schemeClr val="lt1"/>
                </a:solidFill>
                <a:latin typeface="Calibri"/>
                <a:ea typeface="Calibri"/>
                <a:cs typeface="Calibri"/>
                <a:sym typeface="Calibri"/>
              </a:rPr>
              <a:t>Jika responden memasak menggunakan gas ukuran 14 kg, maka isikan ke dalam kode 3 Elpiji 12 kg.</a:t>
            </a:r>
            <a:endParaRPr b="0" i="1" sz="1600" u="none" cap="none" strike="noStrike">
              <a:solidFill>
                <a:schemeClr val="lt1"/>
              </a:solidFill>
              <a:latin typeface="Calibri"/>
              <a:ea typeface="Calibri"/>
              <a:cs typeface="Calibri"/>
              <a:sym typeface="Calibri"/>
            </a:endParaRPr>
          </a:p>
        </p:txBody>
      </p:sp>
      <p:grpSp>
        <p:nvGrpSpPr>
          <p:cNvPr id="1961" name="Google Shape;1961;p44"/>
          <p:cNvGrpSpPr/>
          <p:nvPr/>
        </p:nvGrpSpPr>
        <p:grpSpPr>
          <a:xfrm>
            <a:off x="357704" y="3064136"/>
            <a:ext cx="8134119" cy="2951312"/>
            <a:chOff x="407212" y="3103124"/>
            <a:chExt cx="7945278" cy="2662479"/>
          </a:xfrm>
        </p:grpSpPr>
        <p:pic>
          <p:nvPicPr>
            <p:cNvPr id="1962" name="Google Shape;1962;p44"/>
            <p:cNvPicPr preferRelativeResize="0"/>
            <p:nvPr/>
          </p:nvPicPr>
          <p:blipFill rotWithShape="1">
            <a:blip r:embed="rId4">
              <a:alphaModFix/>
            </a:blip>
            <a:srcRect b="5146" l="0" r="0" t="12026"/>
            <a:stretch/>
          </p:blipFill>
          <p:spPr>
            <a:xfrm>
              <a:off x="619785" y="3868578"/>
              <a:ext cx="2732727" cy="1719927"/>
            </a:xfrm>
            <a:prstGeom prst="rect">
              <a:avLst/>
            </a:prstGeom>
            <a:noFill/>
            <a:ln>
              <a:noFill/>
            </a:ln>
          </p:spPr>
        </p:pic>
        <p:sp>
          <p:nvSpPr>
            <p:cNvPr id="1963" name="Google Shape;1963;p44"/>
            <p:cNvSpPr/>
            <p:nvPr/>
          </p:nvSpPr>
          <p:spPr>
            <a:xfrm>
              <a:off x="619787" y="3600248"/>
              <a:ext cx="2732726" cy="314498"/>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93C"/>
                </a:solidFill>
                <a:latin typeface="Calibri"/>
                <a:ea typeface="Calibri"/>
                <a:cs typeface="Calibri"/>
                <a:sym typeface="Calibri"/>
              </a:endParaRPr>
            </a:p>
          </p:txBody>
        </p:sp>
        <p:sp>
          <p:nvSpPr>
            <p:cNvPr id="1964" name="Google Shape;1964;p44"/>
            <p:cNvSpPr txBox="1"/>
            <p:nvPr/>
          </p:nvSpPr>
          <p:spPr>
            <a:xfrm>
              <a:off x="1030669" y="3600248"/>
              <a:ext cx="1860732"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KODE 1 LISTRIK</a:t>
              </a:r>
              <a:endParaRPr b="0" i="0" sz="1400" u="none" cap="none" strike="noStrike">
                <a:solidFill>
                  <a:srgbClr val="000000"/>
                </a:solidFill>
                <a:latin typeface="Arial"/>
                <a:ea typeface="Arial"/>
                <a:cs typeface="Arial"/>
                <a:sym typeface="Arial"/>
              </a:endParaRPr>
            </a:p>
          </p:txBody>
        </p:sp>
        <p:grpSp>
          <p:nvGrpSpPr>
            <p:cNvPr id="1965" name="Google Shape;1965;p44"/>
            <p:cNvGrpSpPr/>
            <p:nvPr/>
          </p:nvGrpSpPr>
          <p:grpSpPr>
            <a:xfrm>
              <a:off x="3448739" y="3600257"/>
              <a:ext cx="2271614" cy="1988249"/>
              <a:chOff x="6882294" y="4302465"/>
              <a:chExt cx="2271614" cy="1988249"/>
            </a:xfrm>
          </p:grpSpPr>
          <p:sp>
            <p:nvSpPr>
              <p:cNvPr id="1966" name="Google Shape;1966;p44"/>
              <p:cNvSpPr/>
              <p:nvPr/>
            </p:nvSpPr>
            <p:spPr>
              <a:xfrm>
                <a:off x="6882294" y="4508739"/>
                <a:ext cx="2271614" cy="17819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67" name="Google Shape;1967;p44"/>
              <p:cNvPicPr preferRelativeResize="0"/>
              <p:nvPr/>
            </p:nvPicPr>
            <p:blipFill rotWithShape="1">
              <a:blip r:embed="rId5">
                <a:alphaModFix/>
              </a:blip>
              <a:srcRect b="1914" l="0" r="5252" t="-1"/>
              <a:stretch/>
            </p:blipFill>
            <p:spPr>
              <a:xfrm>
                <a:off x="7185316" y="4638641"/>
                <a:ext cx="1640934" cy="1544221"/>
              </a:xfrm>
              <a:prstGeom prst="rect">
                <a:avLst/>
              </a:prstGeom>
              <a:noFill/>
              <a:ln>
                <a:noFill/>
              </a:ln>
            </p:spPr>
          </p:pic>
          <p:sp>
            <p:nvSpPr>
              <p:cNvPr id="1968" name="Google Shape;1968;p44"/>
              <p:cNvSpPr/>
              <p:nvPr/>
            </p:nvSpPr>
            <p:spPr>
              <a:xfrm>
                <a:off x="6882294" y="4302465"/>
                <a:ext cx="2271614" cy="314498"/>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93C"/>
                  </a:solidFill>
                  <a:latin typeface="Calibri"/>
                  <a:ea typeface="Calibri"/>
                  <a:cs typeface="Calibri"/>
                  <a:sym typeface="Calibri"/>
                </a:endParaRPr>
              </a:p>
            </p:txBody>
          </p:sp>
          <p:sp>
            <p:nvSpPr>
              <p:cNvPr id="1969" name="Google Shape;1969;p44"/>
              <p:cNvSpPr txBox="1"/>
              <p:nvPr/>
            </p:nvSpPr>
            <p:spPr>
              <a:xfrm>
                <a:off x="6882294" y="4308216"/>
                <a:ext cx="2271614" cy="307777"/>
              </a:xfrm>
              <a:prstGeom prst="rect">
                <a:avLst/>
              </a:prstGeom>
              <a:solidFill>
                <a:srgbClr val="00B7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KODE 2 GAS ELPIJI 5,5KG</a:t>
                </a:r>
                <a:endParaRPr b="0" i="0" sz="1400" u="none" cap="none" strike="noStrike">
                  <a:solidFill>
                    <a:srgbClr val="000000"/>
                  </a:solidFill>
                  <a:latin typeface="Arial"/>
                  <a:ea typeface="Arial"/>
                  <a:cs typeface="Arial"/>
                  <a:sym typeface="Arial"/>
                </a:endParaRPr>
              </a:p>
            </p:txBody>
          </p:sp>
        </p:grpSp>
        <p:grpSp>
          <p:nvGrpSpPr>
            <p:cNvPr id="1970" name="Google Shape;1970;p44"/>
            <p:cNvGrpSpPr/>
            <p:nvPr/>
          </p:nvGrpSpPr>
          <p:grpSpPr>
            <a:xfrm>
              <a:off x="5820641" y="3597209"/>
              <a:ext cx="2431726" cy="1991298"/>
              <a:chOff x="9360383" y="4292383"/>
              <a:chExt cx="2271614" cy="1991298"/>
            </a:xfrm>
          </p:grpSpPr>
          <p:sp>
            <p:nvSpPr>
              <p:cNvPr id="1971" name="Google Shape;1971;p44"/>
              <p:cNvSpPr/>
              <p:nvPr/>
            </p:nvSpPr>
            <p:spPr>
              <a:xfrm>
                <a:off x="9360383" y="4567716"/>
                <a:ext cx="2271614" cy="17159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972" name="Google Shape;1972;p44"/>
              <p:cNvPicPr preferRelativeResize="0"/>
              <p:nvPr/>
            </p:nvPicPr>
            <p:blipFill rotWithShape="1">
              <a:blip r:embed="rId6">
                <a:alphaModFix/>
              </a:blip>
              <a:srcRect b="2328" l="13107" r="13951" t="0"/>
              <a:stretch/>
            </p:blipFill>
            <p:spPr>
              <a:xfrm>
                <a:off x="9613707" y="4740715"/>
                <a:ext cx="1781432" cy="1417587"/>
              </a:xfrm>
              <a:prstGeom prst="rect">
                <a:avLst/>
              </a:prstGeom>
              <a:noFill/>
              <a:ln>
                <a:noFill/>
              </a:ln>
            </p:spPr>
          </p:pic>
          <p:sp>
            <p:nvSpPr>
              <p:cNvPr id="1973" name="Google Shape;1973;p44"/>
              <p:cNvSpPr/>
              <p:nvPr/>
            </p:nvSpPr>
            <p:spPr>
              <a:xfrm>
                <a:off x="9360383" y="4292383"/>
                <a:ext cx="2271614" cy="314498"/>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93C"/>
                  </a:solidFill>
                  <a:latin typeface="Calibri"/>
                  <a:ea typeface="Calibri"/>
                  <a:cs typeface="Calibri"/>
                  <a:sym typeface="Calibri"/>
                </a:endParaRPr>
              </a:p>
            </p:txBody>
          </p:sp>
          <p:sp>
            <p:nvSpPr>
              <p:cNvPr id="1974" name="Google Shape;1974;p44"/>
              <p:cNvSpPr txBox="1"/>
              <p:nvPr/>
            </p:nvSpPr>
            <p:spPr>
              <a:xfrm>
                <a:off x="9361992" y="4303303"/>
                <a:ext cx="2270005" cy="307777"/>
              </a:xfrm>
              <a:prstGeom prst="rect">
                <a:avLst/>
              </a:prstGeom>
              <a:solidFill>
                <a:srgbClr val="00B7C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KODE 3 GAS ELPIJI 12 KG</a:t>
                </a:r>
                <a:endParaRPr b="0" i="0" sz="1400" u="none" cap="none" strike="noStrike">
                  <a:solidFill>
                    <a:srgbClr val="000000"/>
                  </a:solidFill>
                  <a:latin typeface="Arial"/>
                  <a:ea typeface="Arial"/>
                  <a:cs typeface="Arial"/>
                  <a:sym typeface="Arial"/>
                </a:endParaRPr>
              </a:p>
            </p:txBody>
          </p:sp>
        </p:grpSp>
        <p:sp>
          <p:nvSpPr>
            <p:cNvPr id="1975" name="Google Shape;1975;p44"/>
            <p:cNvSpPr/>
            <p:nvPr/>
          </p:nvSpPr>
          <p:spPr>
            <a:xfrm>
              <a:off x="523770" y="3282791"/>
              <a:ext cx="7828720" cy="2482812"/>
            </a:xfrm>
            <a:prstGeom prst="roundRect">
              <a:avLst>
                <a:gd fmla="val 5657" name="adj"/>
              </a:avLst>
            </a:prstGeom>
            <a:noFill/>
            <a:ln cap="flat" cmpd="sng" w="12700">
              <a:solidFill>
                <a:srgbClr val="00B7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6" name="Google Shape;1976;p44"/>
            <p:cNvSpPr/>
            <p:nvPr/>
          </p:nvSpPr>
          <p:spPr>
            <a:xfrm>
              <a:off x="407212" y="3110520"/>
              <a:ext cx="2859812" cy="342800"/>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7" name="Google Shape;1977;p44"/>
            <p:cNvSpPr txBox="1"/>
            <p:nvPr/>
          </p:nvSpPr>
          <p:spPr>
            <a:xfrm>
              <a:off x="485809" y="3103124"/>
              <a:ext cx="263963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7A87"/>
                  </a:solidFill>
                  <a:latin typeface="Calibri"/>
                  <a:ea typeface="Calibri"/>
                  <a:cs typeface="Calibri"/>
                  <a:sym typeface="Calibri"/>
                </a:rPr>
                <a:t>Contoh Gambar Kode Pilihan</a:t>
              </a:r>
              <a:endParaRPr b="1" i="0" sz="1600" u="none" cap="none" strike="noStrike">
                <a:solidFill>
                  <a:srgbClr val="007A87"/>
                </a:solidFill>
                <a:latin typeface="Calibri"/>
                <a:ea typeface="Calibri"/>
                <a:cs typeface="Calibri"/>
                <a:sym typeface="Calibri"/>
              </a:endParaRPr>
            </a:p>
          </p:txBody>
        </p:sp>
      </p:grpSp>
      <p:grpSp>
        <p:nvGrpSpPr>
          <p:cNvPr id="1978" name="Google Shape;1978;p44"/>
          <p:cNvGrpSpPr/>
          <p:nvPr/>
        </p:nvGrpSpPr>
        <p:grpSpPr>
          <a:xfrm>
            <a:off x="8849185" y="1331471"/>
            <a:ext cx="784577" cy="199189"/>
            <a:chOff x="636268" y="2596006"/>
            <a:chExt cx="986716" cy="250508"/>
          </a:xfrm>
        </p:grpSpPr>
        <p:sp>
          <p:nvSpPr>
            <p:cNvPr id="1979" name="Google Shape;1979;p44"/>
            <p:cNvSpPr/>
            <p:nvPr/>
          </p:nvSpPr>
          <p:spPr>
            <a:xfrm>
              <a:off x="636268" y="2596006"/>
              <a:ext cx="250508" cy="250508"/>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80" name="Google Shape;1980;p44"/>
            <p:cNvSpPr/>
            <p:nvPr/>
          </p:nvSpPr>
          <p:spPr>
            <a:xfrm>
              <a:off x="1004372" y="2596006"/>
              <a:ext cx="250508" cy="250508"/>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81" name="Google Shape;1981;p44"/>
            <p:cNvSpPr/>
            <p:nvPr/>
          </p:nvSpPr>
          <p:spPr>
            <a:xfrm>
              <a:off x="1372476" y="2596006"/>
              <a:ext cx="250508" cy="250508"/>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4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88" name="Google Shape;1988;p4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grpSp>
        <p:nvGrpSpPr>
          <p:cNvPr id="1989" name="Google Shape;1989;p45"/>
          <p:cNvGrpSpPr/>
          <p:nvPr/>
        </p:nvGrpSpPr>
        <p:grpSpPr>
          <a:xfrm>
            <a:off x="-659757" y="95126"/>
            <a:ext cx="437309" cy="3187665"/>
            <a:chOff x="-659757" y="95126"/>
            <a:chExt cx="437309" cy="3187665"/>
          </a:xfrm>
        </p:grpSpPr>
        <p:sp>
          <p:nvSpPr>
            <p:cNvPr id="1990" name="Google Shape;1990;p45"/>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91" name="Google Shape;1991;p45"/>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92" name="Google Shape;1992;p45"/>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93" name="Google Shape;1993;p45"/>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94" name="Google Shape;1994;p45"/>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995" name="Google Shape;1995;p45"/>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96" name="Google Shape;1996;p45"/>
          <p:cNvSpPr txBox="1"/>
          <p:nvPr/>
        </p:nvSpPr>
        <p:spPr>
          <a:xfrm>
            <a:off x="358815" y="130088"/>
            <a:ext cx="3956724"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308</a:t>
            </a:r>
            <a:endParaRPr b="0" i="0" sz="1200" u="none" cap="none" strike="noStrike">
              <a:solidFill>
                <a:srgbClr val="000000"/>
              </a:solidFill>
              <a:latin typeface="Arial"/>
              <a:ea typeface="Arial"/>
              <a:cs typeface="Arial"/>
              <a:sym typeface="Arial"/>
            </a:endParaRPr>
          </a:p>
        </p:txBody>
      </p:sp>
      <p:sp>
        <p:nvSpPr>
          <p:cNvPr id="1997" name="Google Shape;1997;p45"/>
          <p:cNvSpPr/>
          <p:nvPr/>
        </p:nvSpPr>
        <p:spPr>
          <a:xfrm>
            <a:off x="336441" y="2036619"/>
            <a:ext cx="8110273" cy="4603567"/>
          </a:xfrm>
          <a:prstGeom prst="roundRect">
            <a:avLst>
              <a:gd fmla="val 3482" name="adj"/>
            </a:avLst>
          </a:prstGeom>
          <a:noFill/>
          <a:ln cap="flat" cmpd="sng" w="12700">
            <a:solidFill>
              <a:srgbClr val="00B7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8" name="Google Shape;1998;p45"/>
          <p:cNvSpPr/>
          <p:nvPr/>
        </p:nvSpPr>
        <p:spPr>
          <a:xfrm>
            <a:off x="462758" y="2681092"/>
            <a:ext cx="2528903" cy="14378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9" name="Google Shape;1999;p45"/>
          <p:cNvSpPr/>
          <p:nvPr/>
        </p:nvSpPr>
        <p:spPr>
          <a:xfrm>
            <a:off x="461019" y="2420820"/>
            <a:ext cx="2530641" cy="286855"/>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93C"/>
              </a:solidFill>
              <a:latin typeface="Calibri"/>
              <a:ea typeface="Calibri"/>
              <a:cs typeface="Calibri"/>
              <a:sym typeface="Calibri"/>
            </a:endParaRPr>
          </a:p>
        </p:txBody>
      </p:sp>
      <p:sp>
        <p:nvSpPr>
          <p:cNvPr id="2000" name="Google Shape;2000;p45"/>
          <p:cNvSpPr txBox="1"/>
          <p:nvPr/>
        </p:nvSpPr>
        <p:spPr>
          <a:xfrm>
            <a:off x="597721" y="2421113"/>
            <a:ext cx="2257239" cy="2807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KODE 4 GAS ELPIJI 3 KG</a:t>
            </a:r>
            <a:endParaRPr b="0" i="0" sz="1400" u="none" cap="none" strike="noStrike">
              <a:solidFill>
                <a:srgbClr val="000000"/>
              </a:solidFill>
              <a:latin typeface="Arial"/>
              <a:ea typeface="Arial"/>
              <a:cs typeface="Arial"/>
              <a:sym typeface="Arial"/>
            </a:endParaRPr>
          </a:p>
        </p:txBody>
      </p:sp>
      <p:grpSp>
        <p:nvGrpSpPr>
          <p:cNvPr id="2001" name="Google Shape;2001;p45"/>
          <p:cNvGrpSpPr/>
          <p:nvPr/>
        </p:nvGrpSpPr>
        <p:grpSpPr>
          <a:xfrm>
            <a:off x="3091033" y="2420829"/>
            <a:ext cx="2619564" cy="1698090"/>
            <a:chOff x="6608702" y="4302465"/>
            <a:chExt cx="2545206" cy="1861725"/>
          </a:xfrm>
        </p:grpSpPr>
        <p:sp>
          <p:nvSpPr>
            <p:cNvPr id="2002" name="Google Shape;2002;p45"/>
            <p:cNvSpPr/>
            <p:nvPr/>
          </p:nvSpPr>
          <p:spPr>
            <a:xfrm>
              <a:off x="6612438" y="4570788"/>
              <a:ext cx="2541470" cy="15934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3" name="Google Shape;2003;p45"/>
            <p:cNvSpPr/>
            <p:nvPr/>
          </p:nvSpPr>
          <p:spPr>
            <a:xfrm>
              <a:off x="6612438" y="4302465"/>
              <a:ext cx="2541470" cy="314489"/>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93C"/>
                </a:solidFill>
                <a:latin typeface="Calibri"/>
                <a:ea typeface="Calibri"/>
                <a:cs typeface="Calibri"/>
                <a:sym typeface="Calibri"/>
              </a:endParaRPr>
            </a:p>
          </p:txBody>
        </p:sp>
        <p:sp>
          <p:nvSpPr>
            <p:cNvPr id="2004" name="Google Shape;2004;p45"/>
            <p:cNvSpPr txBox="1"/>
            <p:nvPr/>
          </p:nvSpPr>
          <p:spPr>
            <a:xfrm>
              <a:off x="6608702" y="4330617"/>
              <a:ext cx="2541470" cy="2923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chemeClr val="lt1"/>
                  </a:solidFill>
                  <a:latin typeface="Calibri"/>
                  <a:ea typeface="Calibri"/>
                  <a:cs typeface="Calibri"/>
                  <a:sym typeface="Calibri"/>
                </a:rPr>
                <a:t>KODE 5 GAS KOTA/METERAN PGN</a:t>
              </a:r>
              <a:endParaRPr b="0" i="0" sz="1400" u="none" cap="none" strike="noStrike">
                <a:solidFill>
                  <a:srgbClr val="000000"/>
                </a:solidFill>
                <a:latin typeface="Arial"/>
                <a:ea typeface="Arial"/>
                <a:cs typeface="Arial"/>
                <a:sym typeface="Arial"/>
              </a:endParaRPr>
            </a:p>
          </p:txBody>
        </p:sp>
      </p:grpSp>
      <p:grpSp>
        <p:nvGrpSpPr>
          <p:cNvPr id="2005" name="Google Shape;2005;p45"/>
          <p:cNvGrpSpPr/>
          <p:nvPr/>
        </p:nvGrpSpPr>
        <p:grpSpPr>
          <a:xfrm>
            <a:off x="5813815" y="2416315"/>
            <a:ext cx="2502768" cy="1702603"/>
            <a:chOff x="9360383" y="4290482"/>
            <a:chExt cx="2271614" cy="1866673"/>
          </a:xfrm>
        </p:grpSpPr>
        <p:sp>
          <p:nvSpPr>
            <p:cNvPr id="2006" name="Google Shape;2006;p45"/>
            <p:cNvSpPr/>
            <p:nvPr/>
          </p:nvSpPr>
          <p:spPr>
            <a:xfrm>
              <a:off x="9360383" y="4567716"/>
              <a:ext cx="2271614" cy="15894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7" name="Google Shape;2007;p45"/>
            <p:cNvSpPr/>
            <p:nvPr/>
          </p:nvSpPr>
          <p:spPr>
            <a:xfrm>
              <a:off x="9360383" y="4292383"/>
              <a:ext cx="2271614" cy="314498"/>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93C"/>
                </a:solidFill>
                <a:latin typeface="Calibri"/>
                <a:ea typeface="Calibri"/>
                <a:cs typeface="Calibri"/>
                <a:sym typeface="Calibri"/>
              </a:endParaRPr>
            </a:p>
          </p:txBody>
        </p:sp>
        <p:sp>
          <p:nvSpPr>
            <p:cNvPr id="2008" name="Google Shape;2008;p45"/>
            <p:cNvSpPr txBox="1"/>
            <p:nvPr/>
          </p:nvSpPr>
          <p:spPr>
            <a:xfrm>
              <a:off x="9362847" y="4290482"/>
              <a:ext cx="226757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KODE 6 BIOGAS</a:t>
              </a:r>
              <a:endParaRPr b="0" i="0" sz="1400" u="none" cap="none" strike="noStrike">
                <a:solidFill>
                  <a:srgbClr val="000000"/>
                </a:solidFill>
                <a:latin typeface="Arial"/>
                <a:ea typeface="Arial"/>
                <a:cs typeface="Arial"/>
                <a:sym typeface="Arial"/>
              </a:endParaRPr>
            </a:p>
          </p:txBody>
        </p:sp>
      </p:grpSp>
      <p:pic>
        <p:nvPicPr>
          <p:cNvPr id="2009" name="Google Shape;2009;p45"/>
          <p:cNvPicPr preferRelativeResize="0"/>
          <p:nvPr/>
        </p:nvPicPr>
        <p:blipFill rotWithShape="1">
          <a:blip r:embed="rId3">
            <a:alphaModFix/>
          </a:blip>
          <a:srcRect b="10185" l="0" r="0" t="0"/>
          <a:stretch/>
        </p:blipFill>
        <p:spPr>
          <a:xfrm>
            <a:off x="612321" y="2796092"/>
            <a:ext cx="2245593" cy="1191002"/>
          </a:xfrm>
          <a:prstGeom prst="rect">
            <a:avLst/>
          </a:prstGeom>
          <a:noFill/>
          <a:ln>
            <a:noFill/>
          </a:ln>
        </p:spPr>
      </p:pic>
      <p:pic>
        <p:nvPicPr>
          <p:cNvPr id="2010" name="Google Shape;2010;p45"/>
          <p:cNvPicPr preferRelativeResize="0"/>
          <p:nvPr/>
        </p:nvPicPr>
        <p:blipFill rotWithShape="1">
          <a:blip r:embed="rId4">
            <a:alphaModFix/>
          </a:blip>
          <a:srcRect b="-118" l="6931" r="6996" t="0"/>
          <a:stretch/>
        </p:blipFill>
        <p:spPr>
          <a:xfrm>
            <a:off x="3392033" y="2794929"/>
            <a:ext cx="1935498" cy="1221221"/>
          </a:xfrm>
          <a:prstGeom prst="rect">
            <a:avLst/>
          </a:prstGeom>
          <a:noFill/>
          <a:ln>
            <a:noFill/>
          </a:ln>
        </p:spPr>
      </p:pic>
      <p:pic>
        <p:nvPicPr>
          <p:cNvPr descr="A picture containing grass, outdoor, old, stone&#10;&#10;Description automatically generated" id="2011" name="Google Shape;2011;p45"/>
          <p:cNvPicPr preferRelativeResize="0"/>
          <p:nvPr/>
        </p:nvPicPr>
        <p:blipFill rotWithShape="1">
          <a:blip r:embed="rId5">
            <a:alphaModFix/>
          </a:blip>
          <a:srcRect b="0" l="0" r="0" t="0"/>
          <a:stretch/>
        </p:blipFill>
        <p:spPr>
          <a:xfrm>
            <a:off x="6111633" y="2794929"/>
            <a:ext cx="1918970" cy="1221222"/>
          </a:xfrm>
          <a:prstGeom prst="rect">
            <a:avLst/>
          </a:prstGeom>
          <a:noFill/>
          <a:ln>
            <a:noFill/>
          </a:ln>
        </p:spPr>
      </p:pic>
      <p:sp>
        <p:nvSpPr>
          <p:cNvPr id="2012" name="Google Shape;2012;p45"/>
          <p:cNvSpPr/>
          <p:nvPr/>
        </p:nvSpPr>
        <p:spPr>
          <a:xfrm>
            <a:off x="462758" y="4616176"/>
            <a:ext cx="7853826" cy="18419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3" name="Google Shape;2013;p45"/>
          <p:cNvSpPr/>
          <p:nvPr/>
        </p:nvSpPr>
        <p:spPr>
          <a:xfrm>
            <a:off x="461019" y="4355906"/>
            <a:ext cx="7853825" cy="279285"/>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C93C"/>
              </a:solidFill>
              <a:latin typeface="Calibri"/>
              <a:ea typeface="Calibri"/>
              <a:cs typeface="Calibri"/>
              <a:sym typeface="Calibri"/>
            </a:endParaRPr>
          </a:p>
        </p:txBody>
      </p:sp>
      <p:sp>
        <p:nvSpPr>
          <p:cNvPr id="2014" name="Google Shape;2014;p45"/>
          <p:cNvSpPr txBox="1"/>
          <p:nvPr/>
        </p:nvSpPr>
        <p:spPr>
          <a:xfrm>
            <a:off x="611767" y="4356200"/>
            <a:ext cx="7432882" cy="2807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Calibri"/>
                <a:ea typeface="Calibri"/>
                <a:cs typeface="Calibri"/>
                <a:sym typeface="Calibri"/>
              </a:rPr>
              <a:t>MINYAK TANAH/BRIKET/ARANG/KAYU BAKAR</a:t>
            </a:r>
            <a:endParaRPr b="0" i="0" sz="1400" u="none" cap="none" strike="noStrike">
              <a:solidFill>
                <a:srgbClr val="000000"/>
              </a:solidFill>
              <a:latin typeface="Arial"/>
              <a:ea typeface="Arial"/>
              <a:cs typeface="Arial"/>
              <a:sym typeface="Arial"/>
            </a:endParaRPr>
          </a:p>
        </p:txBody>
      </p:sp>
      <p:pic>
        <p:nvPicPr>
          <p:cNvPr id="2015" name="Google Shape;2015;p45"/>
          <p:cNvPicPr preferRelativeResize="0"/>
          <p:nvPr/>
        </p:nvPicPr>
        <p:blipFill rotWithShape="1">
          <a:blip r:embed="rId6">
            <a:alphaModFix/>
          </a:blip>
          <a:srcRect b="0" l="0" r="0" t="0"/>
          <a:stretch/>
        </p:blipFill>
        <p:spPr>
          <a:xfrm>
            <a:off x="587093" y="4872781"/>
            <a:ext cx="1328469" cy="1406158"/>
          </a:xfrm>
          <a:prstGeom prst="rect">
            <a:avLst/>
          </a:prstGeom>
          <a:noFill/>
          <a:ln>
            <a:noFill/>
          </a:ln>
        </p:spPr>
      </p:pic>
      <p:pic>
        <p:nvPicPr>
          <p:cNvPr id="2016" name="Google Shape;2016;p45"/>
          <p:cNvPicPr preferRelativeResize="0"/>
          <p:nvPr/>
        </p:nvPicPr>
        <p:blipFill rotWithShape="1">
          <a:blip r:embed="rId7">
            <a:alphaModFix/>
          </a:blip>
          <a:srcRect b="21029" l="6214" r="23858" t="0"/>
          <a:stretch/>
        </p:blipFill>
        <p:spPr>
          <a:xfrm>
            <a:off x="2010984" y="4872781"/>
            <a:ext cx="2044870" cy="1400782"/>
          </a:xfrm>
          <a:prstGeom prst="rect">
            <a:avLst/>
          </a:prstGeom>
          <a:noFill/>
          <a:ln>
            <a:noFill/>
          </a:ln>
        </p:spPr>
      </p:pic>
      <p:pic>
        <p:nvPicPr>
          <p:cNvPr id="2017" name="Google Shape;2017;p45"/>
          <p:cNvPicPr preferRelativeResize="0"/>
          <p:nvPr/>
        </p:nvPicPr>
        <p:blipFill rotWithShape="1">
          <a:blip r:embed="rId8">
            <a:alphaModFix/>
          </a:blip>
          <a:srcRect b="25075" l="0" r="0" t="0"/>
          <a:stretch/>
        </p:blipFill>
        <p:spPr>
          <a:xfrm>
            <a:off x="4145601" y="4877267"/>
            <a:ext cx="2142872" cy="1396296"/>
          </a:xfrm>
          <a:prstGeom prst="rect">
            <a:avLst/>
          </a:prstGeom>
          <a:noFill/>
          <a:ln>
            <a:noFill/>
          </a:ln>
        </p:spPr>
      </p:pic>
      <p:pic>
        <p:nvPicPr>
          <p:cNvPr id="2018" name="Google Shape;2018;p45"/>
          <p:cNvPicPr preferRelativeResize="0"/>
          <p:nvPr/>
        </p:nvPicPr>
        <p:blipFill rotWithShape="1">
          <a:blip r:embed="rId9">
            <a:alphaModFix/>
          </a:blip>
          <a:srcRect b="0" l="43265" r="0" t="21406"/>
          <a:stretch/>
        </p:blipFill>
        <p:spPr>
          <a:xfrm>
            <a:off x="6390678" y="4872782"/>
            <a:ext cx="1823699" cy="1396298"/>
          </a:xfrm>
          <a:prstGeom prst="rect">
            <a:avLst/>
          </a:prstGeom>
          <a:noFill/>
          <a:ln>
            <a:noFill/>
          </a:ln>
        </p:spPr>
      </p:pic>
      <p:sp>
        <p:nvSpPr>
          <p:cNvPr id="2019" name="Google Shape;2019;p45"/>
          <p:cNvSpPr/>
          <p:nvPr/>
        </p:nvSpPr>
        <p:spPr>
          <a:xfrm>
            <a:off x="336441" y="1906561"/>
            <a:ext cx="2943361" cy="312670"/>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0" name="Google Shape;2020;p45"/>
          <p:cNvSpPr txBox="1"/>
          <p:nvPr/>
        </p:nvSpPr>
        <p:spPr>
          <a:xfrm>
            <a:off x="376742" y="1884302"/>
            <a:ext cx="2716749" cy="3087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7A87"/>
                </a:solidFill>
                <a:latin typeface="Calibri"/>
                <a:ea typeface="Calibri"/>
                <a:cs typeface="Calibri"/>
                <a:sym typeface="Calibri"/>
              </a:rPr>
              <a:t>Contoh Gambar Kode Pilihan</a:t>
            </a:r>
            <a:endParaRPr b="1" i="0" sz="1600" u="none" cap="none" strike="noStrike">
              <a:solidFill>
                <a:srgbClr val="007A87"/>
              </a:solidFill>
              <a:latin typeface="Calibri"/>
              <a:ea typeface="Calibri"/>
              <a:cs typeface="Calibri"/>
              <a:sym typeface="Calibri"/>
            </a:endParaRPr>
          </a:p>
        </p:txBody>
      </p:sp>
      <p:pic>
        <p:nvPicPr>
          <p:cNvPr id="2021" name="Google Shape;2021;p45"/>
          <p:cNvPicPr preferRelativeResize="0"/>
          <p:nvPr/>
        </p:nvPicPr>
        <p:blipFill rotWithShape="1">
          <a:blip r:embed="rId10">
            <a:alphaModFix/>
          </a:blip>
          <a:srcRect b="0" l="0" r="0" t="0"/>
          <a:stretch/>
        </p:blipFill>
        <p:spPr>
          <a:xfrm>
            <a:off x="3550724" y="1068292"/>
            <a:ext cx="8110274" cy="1113786"/>
          </a:xfrm>
          <a:prstGeom prst="rect">
            <a:avLst/>
          </a:prstGeom>
          <a:noFill/>
          <a:ln>
            <a:noFill/>
          </a:ln>
          <a:effectLst>
            <a:outerShdw blurRad="190500" rotWithShape="0" algn="tl">
              <a:srgbClr val="000000">
                <a:alpha val="69019"/>
              </a:srgbClr>
            </a:outerShdw>
          </a:effectLst>
        </p:spPr>
      </p:pic>
      <p:pic>
        <p:nvPicPr>
          <p:cNvPr id="2022" name="Google Shape;2022;p45"/>
          <p:cNvPicPr preferRelativeResize="0"/>
          <p:nvPr/>
        </p:nvPicPr>
        <p:blipFill rotWithShape="1">
          <a:blip r:embed="rId11">
            <a:alphaModFix/>
          </a:blip>
          <a:srcRect b="0" l="0" r="0" t="0"/>
          <a:stretch/>
        </p:blipFill>
        <p:spPr>
          <a:xfrm>
            <a:off x="8530165" y="2904719"/>
            <a:ext cx="3460944" cy="346094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46"/>
          <p:cNvSpPr/>
          <p:nvPr/>
        </p:nvSpPr>
        <p:spPr>
          <a:xfrm>
            <a:off x="7845320" y="4490448"/>
            <a:ext cx="3124194" cy="1769571"/>
          </a:xfrm>
          <a:prstGeom prst="rect">
            <a:avLst/>
          </a:prstGeom>
          <a:solidFill>
            <a:schemeClr val="lt1"/>
          </a:solidFill>
          <a:ln cap="flat" cmpd="sng" w="12700">
            <a:solidFill>
              <a:srgbClr val="00768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9" name="Google Shape;2029;p4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30" name="Google Shape;2030;p46"/>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31" name="Google Shape;2031;p4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sp>
        <p:nvSpPr>
          <p:cNvPr id="2032" name="Google Shape;2032;p46"/>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33" name="Google Shape;2033;p46"/>
          <p:cNvSpPr txBox="1"/>
          <p:nvPr/>
        </p:nvSpPr>
        <p:spPr>
          <a:xfrm>
            <a:off x="358815" y="130088"/>
            <a:ext cx="3956724"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2800" u="none" cap="none" strike="noStrike">
                <a:solidFill>
                  <a:srgbClr val="FFFFFF"/>
                </a:solidFill>
                <a:latin typeface="Libre Franklin Medium"/>
                <a:ea typeface="Libre Franklin Medium"/>
                <a:cs typeface="Libre Franklin Medium"/>
                <a:sym typeface="Libre Franklin Medium"/>
              </a:rPr>
              <a:t>PERTANYAAN 309</a:t>
            </a:r>
            <a:endParaRPr b="0" i="0" sz="1200" u="none" cap="none" strike="noStrike">
              <a:solidFill>
                <a:srgbClr val="000000"/>
              </a:solidFill>
              <a:latin typeface="Arial"/>
              <a:ea typeface="Arial"/>
              <a:cs typeface="Arial"/>
              <a:sym typeface="Arial"/>
            </a:endParaRPr>
          </a:p>
        </p:txBody>
      </p:sp>
      <p:sp>
        <p:nvSpPr>
          <p:cNvPr id="2034" name="Google Shape;2034;p46"/>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35" name="Google Shape;2035;p46"/>
          <p:cNvSpPr/>
          <p:nvPr/>
        </p:nvSpPr>
        <p:spPr>
          <a:xfrm>
            <a:off x="1078117" y="2243238"/>
            <a:ext cx="3125953" cy="1922624"/>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36" name="Google Shape;2036;p46"/>
          <p:cNvSpPr/>
          <p:nvPr/>
        </p:nvSpPr>
        <p:spPr>
          <a:xfrm>
            <a:off x="1083000" y="4337395"/>
            <a:ext cx="3125953" cy="1922624"/>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37" name="Google Shape;2037;p46"/>
          <p:cNvSpPr/>
          <p:nvPr/>
        </p:nvSpPr>
        <p:spPr>
          <a:xfrm>
            <a:off x="4461903" y="2243238"/>
            <a:ext cx="3125953" cy="1922624"/>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38" name="Google Shape;2038;p46"/>
          <p:cNvSpPr/>
          <p:nvPr/>
        </p:nvSpPr>
        <p:spPr>
          <a:xfrm>
            <a:off x="4466786" y="4337395"/>
            <a:ext cx="3125953" cy="1922624"/>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39" name="Google Shape;2039;p46"/>
          <p:cNvSpPr/>
          <p:nvPr/>
        </p:nvSpPr>
        <p:spPr>
          <a:xfrm>
            <a:off x="7845689" y="2243238"/>
            <a:ext cx="3125953" cy="1922624"/>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040" name="Google Shape;2040;p46"/>
          <p:cNvPicPr preferRelativeResize="0"/>
          <p:nvPr/>
        </p:nvPicPr>
        <p:blipFill rotWithShape="1">
          <a:blip r:embed="rId3">
            <a:alphaModFix/>
          </a:blip>
          <a:srcRect b="5901" l="0" r="0" t="23565"/>
          <a:stretch/>
        </p:blipFill>
        <p:spPr>
          <a:xfrm>
            <a:off x="1079634" y="2442679"/>
            <a:ext cx="3118203" cy="1723183"/>
          </a:xfrm>
          <a:prstGeom prst="rect">
            <a:avLst/>
          </a:prstGeom>
          <a:noFill/>
          <a:ln>
            <a:noFill/>
          </a:ln>
        </p:spPr>
      </p:pic>
      <p:sp>
        <p:nvSpPr>
          <p:cNvPr id="2041" name="Google Shape;2041;p46"/>
          <p:cNvSpPr/>
          <p:nvPr/>
        </p:nvSpPr>
        <p:spPr>
          <a:xfrm>
            <a:off x="1076111" y="2243238"/>
            <a:ext cx="3125953" cy="314498"/>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42" name="Google Shape;2042;p46"/>
          <p:cNvSpPr txBox="1"/>
          <p:nvPr/>
        </p:nvSpPr>
        <p:spPr>
          <a:xfrm>
            <a:off x="1487746" y="2229122"/>
            <a:ext cx="211615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KODE 1 TANGKI SEPTIK</a:t>
            </a:r>
            <a:endParaRPr b="0" i="0" sz="1400" u="none" cap="none" strike="noStrike">
              <a:solidFill>
                <a:srgbClr val="000000"/>
              </a:solidFill>
              <a:latin typeface="Arial"/>
              <a:ea typeface="Arial"/>
              <a:cs typeface="Arial"/>
              <a:sym typeface="Arial"/>
            </a:endParaRPr>
          </a:p>
        </p:txBody>
      </p:sp>
      <p:pic>
        <p:nvPicPr>
          <p:cNvPr id="2043" name="Google Shape;2043;p46"/>
          <p:cNvPicPr preferRelativeResize="0"/>
          <p:nvPr/>
        </p:nvPicPr>
        <p:blipFill rotWithShape="1">
          <a:blip r:embed="rId4">
            <a:alphaModFix/>
          </a:blip>
          <a:srcRect b="2769" l="0" r="0" t="0"/>
          <a:stretch/>
        </p:blipFill>
        <p:spPr>
          <a:xfrm>
            <a:off x="4458380" y="2400014"/>
            <a:ext cx="3129407" cy="1774352"/>
          </a:xfrm>
          <a:prstGeom prst="rect">
            <a:avLst/>
          </a:prstGeom>
          <a:noFill/>
          <a:ln>
            <a:noFill/>
          </a:ln>
        </p:spPr>
      </p:pic>
      <p:sp>
        <p:nvSpPr>
          <p:cNvPr id="2044" name="Google Shape;2044;p46"/>
          <p:cNvSpPr/>
          <p:nvPr/>
        </p:nvSpPr>
        <p:spPr>
          <a:xfrm>
            <a:off x="4461903" y="2243238"/>
            <a:ext cx="3125953" cy="314498"/>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45" name="Google Shape;2045;p46"/>
          <p:cNvSpPr txBox="1"/>
          <p:nvPr/>
        </p:nvSpPr>
        <p:spPr>
          <a:xfrm>
            <a:off x="5384962" y="2229122"/>
            <a:ext cx="121488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KODE 2 IPAL</a:t>
            </a:r>
            <a:endParaRPr b="0" i="0" sz="1400" u="none" cap="none" strike="noStrike">
              <a:solidFill>
                <a:srgbClr val="000000"/>
              </a:solidFill>
              <a:latin typeface="Arial"/>
              <a:ea typeface="Arial"/>
              <a:cs typeface="Arial"/>
              <a:sym typeface="Arial"/>
            </a:endParaRPr>
          </a:p>
        </p:txBody>
      </p:sp>
      <p:pic>
        <p:nvPicPr>
          <p:cNvPr id="2046" name="Google Shape;2046;p46"/>
          <p:cNvPicPr preferRelativeResize="0"/>
          <p:nvPr/>
        </p:nvPicPr>
        <p:blipFill rotWithShape="1">
          <a:blip r:embed="rId5">
            <a:alphaModFix/>
          </a:blip>
          <a:srcRect b="0" l="0" r="0" t="0"/>
          <a:stretch/>
        </p:blipFill>
        <p:spPr>
          <a:xfrm>
            <a:off x="7848330" y="2334125"/>
            <a:ext cx="3124194" cy="1851971"/>
          </a:xfrm>
          <a:prstGeom prst="rect">
            <a:avLst/>
          </a:prstGeom>
          <a:noFill/>
          <a:ln>
            <a:noFill/>
          </a:ln>
        </p:spPr>
      </p:pic>
      <p:sp>
        <p:nvSpPr>
          <p:cNvPr id="2047" name="Google Shape;2047;p46"/>
          <p:cNvSpPr/>
          <p:nvPr/>
        </p:nvSpPr>
        <p:spPr>
          <a:xfrm>
            <a:off x="7845320" y="2243238"/>
            <a:ext cx="3124194" cy="314498"/>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48" name="Google Shape;2048;p46"/>
          <p:cNvSpPr txBox="1"/>
          <p:nvPr/>
        </p:nvSpPr>
        <p:spPr>
          <a:xfrm>
            <a:off x="8720369" y="2229122"/>
            <a:ext cx="129740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KODE 3 LAUT</a:t>
            </a:r>
            <a:endParaRPr b="0" i="0" sz="1400" u="none" cap="none" strike="noStrike">
              <a:solidFill>
                <a:srgbClr val="000000"/>
              </a:solidFill>
              <a:latin typeface="Arial"/>
              <a:ea typeface="Arial"/>
              <a:cs typeface="Arial"/>
              <a:sym typeface="Arial"/>
            </a:endParaRPr>
          </a:p>
        </p:txBody>
      </p:sp>
      <p:pic>
        <p:nvPicPr>
          <p:cNvPr id="2049" name="Google Shape;2049;p46"/>
          <p:cNvPicPr preferRelativeResize="0"/>
          <p:nvPr/>
        </p:nvPicPr>
        <p:blipFill rotWithShape="1">
          <a:blip r:embed="rId6">
            <a:alphaModFix/>
          </a:blip>
          <a:srcRect b="0" l="0" r="0" t="13068"/>
          <a:stretch/>
        </p:blipFill>
        <p:spPr>
          <a:xfrm>
            <a:off x="1089966" y="4533670"/>
            <a:ext cx="3107871" cy="1726349"/>
          </a:xfrm>
          <a:prstGeom prst="rect">
            <a:avLst/>
          </a:prstGeom>
          <a:noFill/>
          <a:ln>
            <a:noFill/>
          </a:ln>
        </p:spPr>
      </p:pic>
      <p:sp>
        <p:nvSpPr>
          <p:cNvPr id="2050" name="Google Shape;2050;p46"/>
          <p:cNvSpPr/>
          <p:nvPr/>
        </p:nvSpPr>
        <p:spPr>
          <a:xfrm>
            <a:off x="1080994" y="4333198"/>
            <a:ext cx="3127959" cy="314498"/>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51" name="Google Shape;2051;p46"/>
          <p:cNvSpPr txBox="1"/>
          <p:nvPr/>
        </p:nvSpPr>
        <p:spPr>
          <a:xfrm>
            <a:off x="1457348" y="4319082"/>
            <a:ext cx="222035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KODE 4 LUBANG TANAH</a:t>
            </a:r>
            <a:endParaRPr b="0" i="0" sz="1400" u="none" cap="none" strike="noStrike">
              <a:solidFill>
                <a:srgbClr val="000000"/>
              </a:solidFill>
              <a:latin typeface="Arial"/>
              <a:ea typeface="Arial"/>
              <a:cs typeface="Arial"/>
              <a:sym typeface="Arial"/>
            </a:endParaRPr>
          </a:p>
        </p:txBody>
      </p:sp>
      <p:pic>
        <p:nvPicPr>
          <p:cNvPr id="2052" name="Google Shape;2052;p46"/>
          <p:cNvPicPr preferRelativeResize="0"/>
          <p:nvPr/>
        </p:nvPicPr>
        <p:blipFill rotWithShape="1">
          <a:blip r:embed="rId7">
            <a:alphaModFix/>
          </a:blip>
          <a:srcRect b="17105" l="0" r="0" t="0"/>
          <a:stretch/>
        </p:blipFill>
        <p:spPr>
          <a:xfrm>
            <a:off x="4478116" y="4490448"/>
            <a:ext cx="3107872" cy="1769572"/>
          </a:xfrm>
          <a:prstGeom prst="rect">
            <a:avLst/>
          </a:prstGeom>
          <a:noFill/>
          <a:ln>
            <a:noFill/>
          </a:ln>
        </p:spPr>
      </p:pic>
      <p:sp>
        <p:nvSpPr>
          <p:cNvPr id="2053" name="Google Shape;2053;p46"/>
          <p:cNvSpPr/>
          <p:nvPr/>
        </p:nvSpPr>
        <p:spPr>
          <a:xfrm>
            <a:off x="4466786" y="4333198"/>
            <a:ext cx="3124194" cy="314498"/>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54" name="Google Shape;2054;p46"/>
          <p:cNvSpPr txBox="1"/>
          <p:nvPr/>
        </p:nvSpPr>
        <p:spPr>
          <a:xfrm>
            <a:off x="4865992" y="4319082"/>
            <a:ext cx="222035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KODE 5 TANAH LAPANG</a:t>
            </a:r>
            <a:endParaRPr b="0" i="0" sz="1400" u="none" cap="none" strike="noStrike">
              <a:solidFill>
                <a:srgbClr val="000000"/>
              </a:solidFill>
              <a:latin typeface="Arial"/>
              <a:ea typeface="Arial"/>
              <a:cs typeface="Arial"/>
              <a:sym typeface="Arial"/>
            </a:endParaRPr>
          </a:p>
        </p:txBody>
      </p:sp>
      <p:pic>
        <p:nvPicPr>
          <p:cNvPr id="2055" name="Google Shape;2055;p46"/>
          <p:cNvPicPr preferRelativeResize="0"/>
          <p:nvPr/>
        </p:nvPicPr>
        <p:blipFill rotWithShape="1">
          <a:blip r:embed="rId8">
            <a:alphaModFix/>
          </a:blip>
          <a:srcRect b="0" l="0" r="0" t="0"/>
          <a:stretch/>
        </p:blipFill>
        <p:spPr>
          <a:xfrm>
            <a:off x="1487747" y="1074732"/>
            <a:ext cx="9207962" cy="989584"/>
          </a:xfrm>
          <a:prstGeom prst="rect">
            <a:avLst/>
          </a:prstGeom>
          <a:noFill/>
          <a:ln>
            <a:noFill/>
          </a:ln>
          <a:effectLst>
            <a:outerShdw blurRad="190500" rotWithShape="0" algn="tl">
              <a:srgbClr val="000000">
                <a:alpha val="69019"/>
              </a:srgbClr>
            </a:outerShdw>
          </a:effectLst>
        </p:spPr>
      </p:pic>
      <p:sp>
        <p:nvSpPr>
          <p:cNvPr id="2056" name="Google Shape;2056;p46"/>
          <p:cNvSpPr/>
          <p:nvPr/>
        </p:nvSpPr>
        <p:spPr>
          <a:xfrm>
            <a:off x="7845320" y="4343138"/>
            <a:ext cx="3124194" cy="314498"/>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57" name="Google Shape;2057;p46"/>
          <p:cNvSpPr/>
          <p:nvPr/>
        </p:nvSpPr>
        <p:spPr>
          <a:xfrm>
            <a:off x="8021782" y="4937548"/>
            <a:ext cx="2770909" cy="923523"/>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Apabila keluarga responden </a:t>
            </a:r>
            <a:r>
              <a:rPr b="1" i="0" lang="en-US" sz="1600" u="none" cap="none" strike="noStrike">
                <a:solidFill>
                  <a:schemeClr val="dk1"/>
                </a:solidFill>
                <a:latin typeface="Calibri"/>
                <a:ea typeface="Calibri"/>
                <a:cs typeface="Calibri"/>
                <a:sym typeface="Calibri"/>
              </a:rPr>
              <a:t>tidak mempunyai fasilitas </a:t>
            </a:r>
            <a:r>
              <a:rPr b="0" i="0" lang="en-US" sz="1600" u="none" cap="none" strike="noStrike">
                <a:solidFill>
                  <a:schemeClr val="dk1"/>
                </a:solidFill>
                <a:latin typeface="Calibri"/>
                <a:ea typeface="Calibri"/>
                <a:cs typeface="Calibri"/>
                <a:sym typeface="Calibri"/>
              </a:rPr>
              <a:t>tempat buang air besar.</a:t>
            </a:r>
            <a:endParaRPr b="0" i="0" sz="1600" u="none" cap="none" strike="noStrike">
              <a:solidFill>
                <a:schemeClr val="dk1"/>
              </a:solidFill>
              <a:latin typeface="Arial"/>
              <a:ea typeface="Arial"/>
              <a:cs typeface="Arial"/>
              <a:sym typeface="Arial"/>
            </a:endParaRPr>
          </a:p>
        </p:txBody>
      </p:sp>
      <p:sp>
        <p:nvSpPr>
          <p:cNvPr id="2058" name="Google Shape;2058;p46"/>
          <p:cNvSpPr txBox="1"/>
          <p:nvPr/>
        </p:nvSpPr>
        <p:spPr>
          <a:xfrm>
            <a:off x="8021782" y="4332629"/>
            <a:ext cx="2770909"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600"/>
              <a:buFont typeface="Calibri"/>
              <a:buNone/>
            </a:pPr>
            <a:r>
              <a:rPr b="1" i="0" lang="en-US" sz="1600" u="none" cap="none" strike="noStrike">
                <a:solidFill>
                  <a:schemeClr val="lt1"/>
                </a:solidFill>
                <a:latin typeface="Calibri"/>
                <a:ea typeface="Calibri"/>
                <a:cs typeface="Calibri"/>
                <a:sym typeface="Calibri"/>
              </a:rPr>
              <a:t>KODE 7 TIDAK ADA FASILITAS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063" name="Shape 2063"/>
        <p:cNvGrpSpPr/>
        <p:nvPr/>
      </p:nvGrpSpPr>
      <p:grpSpPr>
        <a:xfrm>
          <a:off x="0" y="0"/>
          <a:ext cx="0" cy="0"/>
          <a:chOff x="0" y="0"/>
          <a:chExt cx="0" cy="0"/>
        </a:xfrm>
      </p:grpSpPr>
      <p:sp>
        <p:nvSpPr>
          <p:cNvPr id="2064" name="Google Shape;2064;p4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65" name="Google Shape;2065;p4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EAEAEA"/>
              </a:buClr>
              <a:buSzPts val="1200"/>
              <a:buFont typeface="Calibri"/>
              <a:buNone/>
            </a:pPr>
            <a:fld id="{00000000-1234-1234-1234-123412341234}" type="slidenum">
              <a:rPr lang="en-US"/>
              <a:t>‹#›</a:t>
            </a:fld>
            <a:endParaRPr/>
          </a:p>
        </p:txBody>
      </p:sp>
      <p:sp>
        <p:nvSpPr>
          <p:cNvPr id="2066" name="Google Shape;2066;p47"/>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2067" name="Google Shape;2067;p47"/>
          <p:cNvGrpSpPr/>
          <p:nvPr/>
        </p:nvGrpSpPr>
        <p:grpSpPr>
          <a:xfrm>
            <a:off x="9021244" y="3499354"/>
            <a:ext cx="2795940" cy="2391287"/>
            <a:chOff x="12959912" y="1233997"/>
            <a:chExt cx="2795940" cy="2391287"/>
          </a:xfrm>
        </p:grpSpPr>
        <p:sp>
          <p:nvSpPr>
            <p:cNvPr id="2068" name="Google Shape;2068;p47"/>
            <p:cNvSpPr/>
            <p:nvPr/>
          </p:nvSpPr>
          <p:spPr>
            <a:xfrm>
              <a:off x="12959912" y="1262420"/>
              <a:ext cx="2795940" cy="2362864"/>
            </a:xfrm>
            <a:prstGeom prst="roundRect">
              <a:avLst>
                <a:gd fmla="val 9836"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69" name="Google Shape;2069;p47"/>
            <p:cNvSpPr txBox="1"/>
            <p:nvPr/>
          </p:nvSpPr>
          <p:spPr>
            <a:xfrm>
              <a:off x="13053768" y="1748202"/>
              <a:ext cx="2682272" cy="17542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6974"/>
                  </a:solidFill>
                  <a:latin typeface="Calibri"/>
                  <a:ea typeface="Calibri"/>
                  <a:cs typeface="Calibri"/>
                  <a:sym typeface="Calibri"/>
                </a:rPr>
                <a:t>Rincian ini dapat digunakan untuk </a:t>
              </a:r>
              <a:r>
                <a:rPr b="1" i="0" lang="en-US" sz="1800" u="none" cap="none" strike="noStrike">
                  <a:solidFill>
                    <a:srgbClr val="006974"/>
                  </a:solidFill>
                  <a:latin typeface="Calibri"/>
                  <a:ea typeface="Calibri"/>
                  <a:cs typeface="Calibri"/>
                  <a:sym typeface="Calibri"/>
                </a:rPr>
                <a:t>menentukan suatu ukuran kasar </a:t>
              </a:r>
              <a:r>
                <a:rPr b="0" i="0" lang="en-US" sz="1800" u="none" cap="none" strike="noStrike">
                  <a:solidFill>
                    <a:srgbClr val="006974"/>
                  </a:solidFill>
                  <a:latin typeface="Calibri"/>
                  <a:ea typeface="Calibri"/>
                  <a:cs typeface="Calibri"/>
                  <a:sym typeface="Calibri"/>
                </a:rPr>
                <a:t>mengenai keadaan sosial ekonomi keluarga</a:t>
              </a:r>
              <a:endParaRPr b="0" i="0" sz="1800" u="none" cap="none" strike="noStrike">
                <a:solidFill>
                  <a:srgbClr val="006974"/>
                </a:solidFill>
                <a:latin typeface="Calibri"/>
                <a:ea typeface="Calibri"/>
                <a:cs typeface="Calibri"/>
                <a:sym typeface="Calibri"/>
              </a:endParaRPr>
            </a:p>
          </p:txBody>
        </p:sp>
        <p:grpSp>
          <p:nvGrpSpPr>
            <p:cNvPr id="2070" name="Google Shape;2070;p47"/>
            <p:cNvGrpSpPr/>
            <p:nvPr/>
          </p:nvGrpSpPr>
          <p:grpSpPr>
            <a:xfrm>
              <a:off x="12959912" y="1233997"/>
              <a:ext cx="2795940" cy="451412"/>
              <a:chOff x="591083" y="3453100"/>
              <a:chExt cx="2795940" cy="451412"/>
            </a:xfrm>
          </p:grpSpPr>
          <p:sp>
            <p:nvSpPr>
              <p:cNvPr id="2071" name="Google Shape;2071;p47"/>
              <p:cNvSpPr/>
              <p:nvPr/>
            </p:nvSpPr>
            <p:spPr>
              <a:xfrm>
                <a:off x="591083" y="3453100"/>
                <a:ext cx="2795940" cy="451412"/>
              </a:xfrm>
              <a:prstGeom prst="roundRect">
                <a:avLst>
                  <a:gd fmla="val 0" name="adj"/>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2072" name="Google Shape;2072;p47"/>
              <p:cNvGrpSpPr/>
              <p:nvPr/>
            </p:nvGrpSpPr>
            <p:grpSpPr>
              <a:xfrm>
                <a:off x="732013" y="3554429"/>
                <a:ext cx="850407" cy="223520"/>
                <a:chOff x="4519153" y="4013200"/>
                <a:chExt cx="850407" cy="223520"/>
              </a:xfrm>
            </p:grpSpPr>
            <p:sp>
              <p:nvSpPr>
                <p:cNvPr id="2073" name="Google Shape;2073;p47"/>
                <p:cNvSpPr/>
                <p:nvPr/>
              </p:nvSpPr>
              <p:spPr>
                <a:xfrm>
                  <a:off x="4519153"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74" name="Google Shape;2074;p47"/>
                <p:cNvSpPr/>
                <p:nvPr/>
              </p:nvSpPr>
              <p:spPr>
                <a:xfrm>
                  <a:off x="483362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75" name="Google Shape;2075;p47"/>
                <p:cNvSpPr/>
                <p:nvPr/>
              </p:nvSpPr>
              <p:spPr>
                <a:xfrm>
                  <a:off x="514604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2076" name="Google Shape;2076;p47"/>
              <p:cNvSpPr txBox="1"/>
              <p:nvPr/>
            </p:nvSpPr>
            <p:spPr>
              <a:xfrm>
                <a:off x="1675414" y="3481523"/>
                <a:ext cx="5741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FFFF"/>
                    </a:solidFill>
                    <a:latin typeface="Calibri"/>
                    <a:ea typeface="Calibri"/>
                    <a:cs typeface="Calibri"/>
                    <a:sym typeface="Calibri"/>
                  </a:rPr>
                  <a:t>502</a:t>
                </a:r>
                <a:endParaRPr b="0" i="0" sz="1400" u="none" cap="none" strike="noStrike">
                  <a:solidFill>
                    <a:srgbClr val="000000"/>
                  </a:solidFill>
                  <a:latin typeface="Arial"/>
                  <a:ea typeface="Arial"/>
                  <a:cs typeface="Arial"/>
                  <a:sym typeface="Arial"/>
                </a:endParaRPr>
              </a:p>
            </p:txBody>
          </p:sp>
        </p:grpSp>
      </p:grpSp>
      <p:cxnSp>
        <p:nvCxnSpPr>
          <p:cNvPr id="2077" name="Google Shape;2077;p47"/>
          <p:cNvCxnSpPr/>
          <p:nvPr/>
        </p:nvCxnSpPr>
        <p:spPr>
          <a:xfrm>
            <a:off x="1238511" y="4150799"/>
            <a:ext cx="0" cy="3529726"/>
          </a:xfrm>
          <a:prstGeom prst="straightConnector1">
            <a:avLst/>
          </a:prstGeom>
          <a:noFill/>
          <a:ln cap="flat" cmpd="sng" w="9525">
            <a:solidFill>
              <a:srgbClr val="0C7B93"/>
            </a:solidFill>
            <a:prstDash val="lgDash"/>
            <a:miter lim="800000"/>
            <a:headEnd len="sm" w="sm" type="none"/>
            <a:tailEnd len="sm" w="sm" type="none"/>
          </a:ln>
        </p:spPr>
      </p:cxnSp>
      <p:sp>
        <p:nvSpPr>
          <p:cNvPr id="2078" name="Google Shape;2078;p47"/>
          <p:cNvSpPr/>
          <p:nvPr/>
        </p:nvSpPr>
        <p:spPr>
          <a:xfrm>
            <a:off x="540677" y="3364318"/>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79" name="Google Shape;2079;p47"/>
          <p:cNvSpPr/>
          <p:nvPr/>
        </p:nvSpPr>
        <p:spPr>
          <a:xfrm>
            <a:off x="540677" y="3793997"/>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80" name="Google Shape;2080;p47"/>
          <p:cNvSpPr txBox="1"/>
          <p:nvPr/>
        </p:nvSpPr>
        <p:spPr>
          <a:xfrm>
            <a:off x="836007" y="3307195"/>
            <a:ext cx="63311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FFFFFF"/>
                </a:solidFill>
                <a:latin typeface="Calibri"/>
                <a:ea typeface="Calibri"/>
                <a:cs typeface="Calibri"/>
                <a:sym typeface="Calibri"/>
              </a:rPr>
              <a:t>Jika </a:t>
            </a:r>
            <a:r>
              <a:rPr b="1" i="1" lang="en-US" sz="1800" u="none" cap="none" strike="noStrike">
                <a:solidFill>
                  <a:srgbClr val="FFFFFF"/>
                </a:solidFill>
                <a:latin typeface="Calibri"/>
                <a:ea typeface="Calibri"/>
                <a:cs typeface="Calibri"/>
                <a:sym typeface="Calibri"/>
              </a:rPr>
              <a:t>aset dimiliki bersama </a:t>
            </a:r>
            <a:r>
              <a:rPr b="0" i="1" lang="en-US" sz="1800" u="none" cap="none" strike="noStrike">
                <a:solidFill>
                  <a:srgbClr val="FFFFFF"/>
                </a:solidFill>
                <a:latin typeface="Calibri"/>
                <a:ea typeface="Calibri"/>
                <a:cs typeface="Calibri"/>
                <a:sym typeface="Calibri"/>
              </a:rPr>
              <a:t>oleh beberapa keluarga = </a:t>
            </a:r>
            <a:r>
              <a:rPr b="1" i="1" lang="en-US" sz="1800" u="none" cap="none" strike="noStrike">
                <a:solidFill>
                  <a:srgbClr val="FFC000"/>
                </a:solidFill>
                <a:latin typeface="Calibri"/>
                <a:ea typeface="Calibri"/>
                <a:cs typeface="Calibri"/>
                <a:sym typeface="Calibri"/>
              </a:rPr>
              <a:t>memiliki</a:t>
            </a:r>
            <a:endParaRPr b="0" i="0" sz="1400" u="none" cap="none" strike="noStrike">
              <a:solidFill>
                <a:srgbClr val="000000"/>
              </a:solidFill>
              <a:latin typeface="Arial"/>
              <a:ea typeface="Arial"/>
              <a:cs typeface="Arial"/>
              <a:sym typeface="Arial"/>
            </a:endParaRPr>
          </a:p>
        </p:txBody>
      </p:sp>
      <p:sp>
        <p:nvSpPr>
          <p:cNvPr id="2081" name="Google Shape;2081;p47"/>
          <p:cNvSpPr/>
          <p:nvPr/>
        </p:nvSpPr>
        <p:spPr>
          <a:xfrm>
            <a:off x="540677" y="5032516"/>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82" name="Google Shape;2082;p47"/>
          <p:cNvSpPr/>
          <p:nvPr/>
        </p:nvSpPr>
        <p:spPr>
          <a:xfrm>
            <a:off x="540677" y="4301932"/>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83" name="Google Shape;2083;p47"/>
          <p:cNvSpPr txBox="1"/>
          <p:nvPr/>
        </p:nvSpPr>
        <p:spPr>
          <a:xfrm>
            <a:off x="836007" y="3758234"/>
            <a:ext cx="778273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FFFFFF"/>
                </a:solidFill>
                <a:latin typeface="Calibri"/>
                <a:ea typeface="Calibri"/>
                <a:cs typeface="Calibri"/>
                <a:sym typeface="Calibri"/>
              </a:rPr>
              <a:t>Barang proses kredit/sedang digadaikan/digunakan orang lain = </a:t>
            </a:r>
            <a:r>
              <a:rPr b="1" i="1" lang="en-US" sz="1800" u="none" cap="none" strike="noStrike">
                <a:solidFill>
                  <a:srgbClr val="FFC000"/>
                </a:solidFill>
                <a:latin typeface="Calibri"/>
                <a:ea typeface="Calibri"/>
                <a:cs typeface="Calibri"/>
                <a:sym typeface="Calibri"/>
              </a:rPr>
              <a:t>memiliki</a:t>
            </a:r>
            <a:endParaRPr b="0" i="0" sz="1400" u="none" cap="none" strike="noStrike">
              <a:solidFill>
                <a:srgbClr val="000000"/>
              </a:solidFill>
              <a:latin typeface="Arial"/>
              <a:ea typeface="Arial"/>
              <a:cs typeface="Arial"/>
              <a:sym typeface="Arial"/>
            </a:endParaRPr>
          </a:p>
        </p:txBody>
      </p:sp>
      <p:sp>
        <p:nvSpPr>
          <p:cNvPr id="2084" name="Google Shape;2084;p47"/>
          <p:cNvSpPr txBox="1"/>
          <p:nvPr/>
        </p:nvSpPr>
        <p:spPr>
          <a:xfrm>
            <a:off x="836006" y="4269334"/>
            <a:ext cx="7294413"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FFFFFF"/>
                </a:solidFill>
                <a:latin typeface="Calibri"/>
                <a:ea typeface="Calibri"/>
                <a:cs typeface="Calibri"/>
                <a:sym typeface="Calibri"/>
              </a:rPr>
              <a:t>Jika barang dalam keadaan rusak, namun </a:t>
            </a:r>
            <a:r>
              <a:rPr b="1" i="1" lang="en-US" sz="1800" u="none" cap="none" strike="noStrike">
                <a:solidFill>
                  <a:srgbClr val="FFFFFF"/>
                </a:solidFill>
                <a:latin typeface="Calibri"/>
                <a:ea typeface="Calibri"/>
                <a:cs typeface="Calibri"/>
                <a:sym typeface="Calibri"/>
              </a:rPr>
              <a:t>hanya sementara tidak dapat dipakai </a:t>
            </a:r>
            <a:r>
              <a:rPr b="0" i="1" lang="en-US" sz="1800" u="none" cap="none" strike="noStrike">
                <a:solidFill>
                  <a:srgbClr val="FFFFFF"/>
                </a:solidFill>
                <a:latin typeface="Calibri"/>
                <a:ea typeface="Calibri"/>
                <a:cs typeface="Calibri"/>
                <a:sym typeface="Calibri"/>
              </a:rPr>
              <a:t>= </a:t>
            </a:r>
            <a:r>
              <a:rPr b="1" i="1" lang="en-US" sz="1800" u="none" cap="none" strike="noStrike">
                <a:solidFill>
                  <a:srgbClr val="FFC000"/>
                </a:solidFill>
                <a:latin typeface="Calibri"/>
                <a:ea typeface="Calibri"/>
                <a:cs typeface="Calibri"/>
                <a:sym typeface="Calibri"/>
              </a:rPr>
              <a:t>memiliki </a:t>
            </a:r>
            <a:endParaRPr b="0" i="0" sz="1400" u="none" cap="none" strike="noStrike">
              <a:solidFill>
                <a:srgbClr val="000000"/>
              </a:solidFill>
              <a:latin typeface="Arial"/>
              <a:ea typeface="Arial"/>
              <a:cs typeface="Arial"/>
              <a:sym typeface="Arial"/>
            </a:endParaRPr>
          </a:p>
        </p:txBody>
      </p:sp>
      <p:sp>
        <p:nvSpPr>
          <p:cNvPr id="2085" name="Google Shape;2085;p47"/>
          <p:cNvSpPr txBox="1"/>
          <p:nvPr/>
        </p:nvSpPr>
        <p:spPr>
          <a:xfrm>
            <a:off x="836005" y="4983203"/>
            <a:ext cx="71397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FFFFFF"/>
                </a:solidFill>
                <a:latin typeface="Calibri"/>
                <a:ea typeface="Calibri"/>
                <a:cs typeface="Calibri"/>
                <a:sym typeface="Calibri"/>
              </a:rPr>
              <a:t>Jika barang rusak dan </a:t>
            </a:r>
            <a:r>
              <a:rPr b="1" i="1" lang="en-US" sz="1800" u="none" cap="none" strike="noStrike">
                <a:solidFill>
                  <a:srgbClr val="FFFFFF"/>
                </a:solidFill>
                <a:latin typeface="Calibri"/>
                <a:ea typeface="Calibri"/>
                <a:cs typeface="Calibri"/>
                <a:sym typeface="Calibri"/>
              </a:rPr>
              <a:t>tidak dapat diperbaiki </a:t>
            </a:r>
            <a:r>
              <a:rPr b="0" i="1" lang="en-US" sz="1800" u="none" cap="none" strike="noStrike">
                <a:solidFill>
                  <a:srgbClr val="FFFFFF"/>
                </a:solidFill>
                <a:latin typeface="Calibri"/>
                <a:ea typeface="Calibri"/>
                <a:cs typeface="Calibri"/>
                <a:sym typeface="Calibri"/>
              </a:rPr>
              <a:t>= </a:t>
            </a:r>
            <a:r>
              <a:rPr b="1" i="1" lang="en-US" sz="1800" u="none" cap="none" strike="noStrike">
                <a:solidFill>
                  <a:srgbClr val="FFC000"/>
                </a:solidFill>
                <a:latin typeface="Calibri"/>
                <a:ea typeface="Calibri"/>
                <a:cs typeface="Calibri"/>
                <a:sym typeface="Calibri"/>
              </a:rPr>
              <a:t>tidak memiliki</a:t>
            </a:r>
            <a:endParaRPr b="0" i="0" sz="1400" u="none" cap="none" strike="noStrike">
              <a:solidFill>
                <a:srgbClr val="000000"/>
              </a:solidFill>
              <a:latin typeface="Arial"/>
              <a:ea typeface="Arial"/>
              <a:cs typeface="Arial"/>
              <a:sym typeface="Arial"/>
            </a:endParaRPr>
          </a:p>
        </p:txBody>
      </p:sp>
      <p:pic>
        <p:nvPicPr>
          <p:cNvPr id="2086" name="Google Shape;2086;p47"/>
          <p:cNvPicPr preferRelativeResize="0"/>
          <p:nvPr/>
        </p:nvPicPr>
        <p:blipFill rotWithShape="1">
          <a:blip r:embed="rId3">
            <a:alphaModFix/>
          </a:blip>
          <a:srcRect b="0" l="0" r="0" t="0"/>
          <a:stretch/>
        </p:blipFill>
        <p:spPr>
          <a:xfrm>
            <a:off x="532148" y="1673617"/>
            <a:ext cx="8172301" cy="969249"/>
          </a:xfrm>
          <a:prstGeom prst="rect">
            <a:avLst/>
          </a:prstGeom>
          <a:noFill/>
          <a:ln>
            <a:noFill/>
          </a:ln>
          <a:effectLst>
            <a:outerShdw blurRad="190500" rotWithShape="0" algn="tl">
              <a:srgbClr val="000000">
                <a:alpha val="69019"/>
              </a:srgbClr>
            </a:outerShdw>
          </a:effectLst>
        </p:spPr>
      </p:pic>
      <p:sp>
        <p:nvSpPr>
          <p:cNvPr id="2087" name="Google Shape;2087;p47"/>
          <p:cNvSpPr txBox="1"/>
          <p:nvPr/>
        </p:nvSpPr>
        <p:spPr>
          <a:xfrm>
            <a:off x="358815" y="130088"/>
            <a:ext cx="392222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PERTANYAAN 310</a:t>
            </a:r>
            <a:endParaRPr b="0" i="0" sz="1400" u="none" cap="none" strike="noStrike">
              <a:solidFill>
                <a:srgbClr val="000000"/>
              </a:solidFill>
              <a:latin typeface="Arial"/>
              <a:ea typeface="Arial"/>
              <a:cs typeface="Arial"/>
              <a:sym typeface="Arial"/>
            </a:endParaRPr>
          </a:p>
        </p:txBody>
      </p:sp>
      <p:pic>
        <p:nvPicPr>
          <p:cNvPr id="2088" name="Google Shape;2088;p47"/>
          <p:cNvPicPr preferRelativeResize="0"/>
          <p:nvPr/>
        </p:nvPicPr>
        <p:blipFill rotWithShape="1">
          <a:blip r:embed="rId4">
            <a:alphaModFix/>
          </a:blip>
          <a:srcRect b="0" l="0" r="0" t="0"/>
          <a:stretch/>
        </p:blipFill>
        <p:spPr>
          <a:xfrm>
            <a:off x="9054450" y="1035166"/>
            <a:ext cx="2723068" cy="272306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pic>
        <p:nvPicPr>
          <p:cNvPr id="2094" name="Google Shape;2094;p48"/>
          <p:cNvPicPr preferRelativeResize="0"/>
          <p:nvPr/>
        </p:nvPicPr>
        <p:blipFill rotWithShape="1">
          <a:blip r:embed="rId3">
            <a:alphaModFix/>
          </a:blip>
          <a:srcRect b="0" l="0" r="0" t="0"/>
          <a:stretch/>
        </p:blipFill>
        <p:spPr>
          <a:xfrm>
            <a:off x="653679" y="1870745"/>
            <a:ext cx="1209369" cy="4661569"/>
          </a:xfrm>
          <a:prstGeom prst="rect">
            <a:avLst/>
          </a:prstGeom>
          <a:noFill/>
          <a:ln>
            <a:noFill/>
          </a:ln>
          <a:effectLst>
            <a:outerShdw blurRad="50800" rotWithShape="0" algn="r" dir="10800000" dist="38100">
              <a:srgbClr val="000000">
                <a:alpha val="40000"/>
              </a:srgbClr>
            </a:outerShdw>
          </a:effectLst>
        </p:spPr>
      </p:pic>
      <p:sp>
        <p:nvSpPr>
          <p:cNvPr id="2095" name="Google Shape;2095;p4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2096" name="Google Shape;2096;p4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97" name="Google Shape;2097;p48"/>
          <p:cNvSpPr/>
          <p:nvPr/>
        </p:nvSpPr>
        <p:spPr>
          <a:xfrm>
            <a:off x="-11576" y="-49066"/>
            <a:ext cx="661234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98" name="Google Shape;2098;p48"/>
          <p:cNvSpPr txBox="1"/>
          <p:nvPr/>
        </p:nvSpPr>
        <p:spPr>
          <a:xfrm>
            <a:off x="131175" y="121534"/>
            <a:ext cx="453899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BLOK IV KOLOM (1) </a:t>
            </a:r>
            <a:endParaRPr b="0" i="0" sz="1400" u="none" cap="none" strike="noStrike">
              <a:solidFill>
                <a:srgbClr val="000000"/>
              </a:solidFill>
              <a:latin typeface="Arial"/>
              <a:ea typeface="Arial"/>
              <a:cs typeface="Arial"/>
              <a:sym typeface="Arial"/>
            </a:endParaRPr>
          </a:p>
        </p:txBody>
      </p:sp>
      <p:grpSp>
        <p:nvGrpSpPr>
          <p:cNvPr id="2099" name="Google Shape;2099;p48"/>
          <p:cNvGrpSpPr/>
          <p:nvPr/>
        </p:nvGrpSpPr>
        <p:grpSpPr>
          <a:xfrm>
            <a:off x="7384121" y="1174657"/>
            <a:ext cx="306677" cy="282116"/>
            <a:chOff x="3637280" y="3931920"/>
            <a:chExt cx="532813" cy="321940"/>
          </a:xfrm>
        </p:grpSpPr>
        <p:sp>
          <p:nvSpPr>
            <p:cNvPr id="2100" name="Google Shape;2100;p48"/>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01" name="Google Shape;2101;p48"/>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102" name="Google Shape;2102;p48"/>
          <p:cNvSpPr txBox="1"/>
          <p:nvPr/>
        </p:nvSpPr>
        <p:spPr>
          <a:xfrm>
            <a:off x="7795309" y="1016599"/>
            <a:ext cx="5871152" cy="6155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Disalin dari isian </a:t>
            </a:r>
            <a:r>
              <a:rPr b="1" i="0" lang="en-US" sz="1700" u="none" cap="none" strike="noStrike">
                <a:solidFill>
                  <a:srgbClr val="FFC000"/>
                </a:solidFill>
                <a:latin typeface="Calibri"/>
                <a:ea typeface="Calibri"/>
                <a:cs typeface="Calibri"/>
                <a:sym typeface="Calibri"/>
              </a:rPr>
              <a:t>Blok I. Keterangan Tempat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700"/>
              <a:buFont typeface="Calibri"/>
              <a:buNone/>
            </a:pPr>
            <a:r>
              <a:rPr b="0" i="0" lang="en-US" sz="1700" u="none" cap="none" strike="noStrike">
                <a:solidFill>
                  <a:srgbClr val="FFFFFF"/>
                </a:solidFill>
                <a:latin typeface="Calibri"/>
                <a:ea typeface="Calibri"/>
                <a:cs typeface="Calibri"/>
                <a:sym typeface="Calibri"/>
              </a:rPr>
              <a:t>Rincian 101-105, 110, dan 111</a:t>
            </a:r>
            <a:endParaRPr b="0" i="0" sz="1700" u="none" cap="none" strike="noStrike">
              <a:solidFill>
                <a:srgbClr val="FFFFFF"/>
              </a:solidFill>
              <a:latin typeface="Calibri"/>
              <a:ea typeface="Calibri"/>
              <a:cs typeface="Calibri"/>
              <a:sym typeface="Calibri"/>
            </a:endParaRPr>
          </a:p>
        </p:txBody>
      </p:sp>
      <p:sp>
        <p:nvSpPr>
          <p:cNvPr id="2103" name="Google Shape;2103;p48"/>
          <p:cNvSpPr/>
          <p:nvPr/>
        </p:nvSpPr>
        <p:spPr>
          <a:xfrm>
            <a:off x="3500158" y="3293490"/>
            <a:ext cx="8060204" cy="20774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600"/>
              <a:buFont typeface="Noto Sans Symbols"/>
              <a:buChar char="❖"/>
            </a:pPr>
            <a:r>
              <a:rPr b="0" i="0" lang="en-US" sz="1600" u="none" cap="none" strike="noStrike">
                <a:solidFill>
                  <a:srgbClr val="FFFFFF"/>
                </a:solidFill>
                <a:latin typeface="Calibri"/>
                <a:ea typeface="Calibri"/>
                <a:cs typeface="Calibri"/>
                <a:sym typeface="Calibri"/>
              </a:rPr>
              <a:t>Nomor urut anggota keluarga untuk pesantren, panti asuhan, rumah sakit jiwa, pengungsi, penghuni lapas, awak kapal, dan tunawisma ditulis berdasarkan ketententuan berikut:</a:t>
            </a:r>
            <a:endParaRPr b="0" i="0" sz="1400" u="none" cap="none" strike="noStrike">
              <a:solidFill>
                <a:srgbClr val="000000"/>
              </a:solidFill>
              <a:latin typeface="Arial"/>
              <a:ea typeface="Arial"/>
              <a:cs typeface="Arial"/>
              <a:sym typeface="Arial"/>
            </a:endParaRPr>
          </a:p>
          <a:p>
            <a:pPr indent="-101600" lvl="0" marL="360000" marR="0" rtl="0" algn="l">
              <a:lnSpc>
                <a:spcPct val="100000"/>
              </a:lnSpc>
              <a:spcBef>
                <a:spcPts val="600"/>
              </a:spcBef>
              <a:spcAft>
                <a:spcPts val="0"/>
              </a:spcAft>
              <a:buClr>
                <a:srgbClr val="FFFFFF"/>
              </a:buClr>
              <a:buSzPts val="1600"/>
              <a:buFont typeface="Arial"/>
              <a:buChar char="•"/>
            </a:pPr>
            <a:r>
              <a:rPr b="0" i="0" lang="en-US" sz="1600" u="none" cap="none" strike="noStrike">
                <a:solidFill>
                  <a:srgbClr val="FFFFFF"/>
                </a:solidFill>
                <a:latin typeface="Calibri"/>
                <a:ea typeface="Calibri"/>
                <a:cs typeface="Calibri"/>
                <a:sym typeface="Calibri"/>
              </a:rPr>
              <a:t> </a:t>
            </a:r>
            <a:r>
              <a:rPr b="0" i="1" lang="en-US" sz="1400" u="none" cap="none" strike="noStrike">
                <a:solidFill>
                  <a:srgbClr val="FFFFFF"/>
                </a:solidFill>
                <a:latin typeface="Calibri"/>
                <a:ea typeface="Calibri"/>
                <a:cs typeface="Calibri"/>
                <a:sym typeface="Calibri"/>
              </a:rPr>
              <a:t>Nomor urut pertama adalah </a:t>
            </a:r>
            <a:r>
              <a:rPr b="1" i="1" lang="en-US" sz="1400" u="none" cap="none" strike="noStrike">
                <a:solidFill>
                  <a:srgbClr val="FFC93C"/>
                </a:solidFill>
                <a:latin typeface="Calibri"/>
                <a:ea typeface="Calibri"/>
                <a:cs typeface="Calibri"/>
                <a:sym typeface="Calibri"/>
              </a:rPr>
              <a:t>responden yang ditunjuk sebagai kepala keluarga atau responden yang pertama kali ditemui/didata. </a:t>
            </a:r>
            <a:endParaRPr b="1" i="1" sz="1400" u="none" cap="none" strike="noStrike">
              <a:solidFill>
                <a:srgbClr val="FFFFFF"/>
              </a:solidFill>
              <a:latin typeface="Calibri"/>
              <a:ea typeface="Calibri"/>
              <a:cs typeface="Calibri"/>
              <a:sym typeface="Calibri"/>
            </a:endParaRPr>
          </a:p>
          <a:p>
            <a:pPr indent="-88900" lvl="0" marL="360000" marR="0" rtl="0" algn="l">
              <a:lnSpc>
                <a:spcPct val="100000"/>
              </a:lnSpc>
              <a:spcBef>
                <a:spcPts val="0"/>
              </a:spcBef>
              <a:spcAft>
                <a:spcPts val="0"/>
              </a:spcAft>
              <a:buClr>
                <a:srgbClr val="FFFFFF"/>
              </a:buClr>
              <a:buSzPts val="1400"/>
              <a:buFont typeface="Arial"/>
              <a:buChar char="•"/>
            </a:pPr>
            <a:r>
              <a:rPr b="1" i="1" lang="en-US" sz="1400" u="none" cap="none" strike="noStrike">
                <a:solidFill>
                  <a:srgbClr val="FFFFFF"/>
                </a:solidFill>
                <a:latin typeface="Calibri"/>
                <a:ea typeface="Calibri"/>
                <a:cs typeface="Calibri"/>
                <a:sym typeface="Calibri"/>
              </a:rPr>
              <a:t> </a:t>
            </a:r>
            <a:r>
              <a:rPr b="0" i="1" lang="en-US" sz="1400" u="none" cap="none" strike="noStrike">
                <a:solidFill>
                  <a:srgbClr val="FFFFFF"/>
                </a:solidFill>
                <a:latin typeface="Calibri"/>
                <a:ea typeface="Calibri"/>
                <a:cs typeface="Calibri"/>
                <a:sym typeface="Calibri"/>
              </a:rPr>
              <a:t>Nomor urut berikutnya adalah penghuni lainnya.</a:t>
            </a:r>
            <a:endParaRPr b="1" i="1" sz="1400" u="none" cap="none" strike="noStrike">
              <a:solidFill>
                <a:srgbClr val="FFFFFF"/>
              </a:solidFill>
              <a:latin typeface="Calibri"/>
              <a:ea typeface="Calibri"/>
              <a:cs typeface="Calibri"/>
              <a:sym typeface="Calibri"/>
            </a:endParaRPr>
          </a:p>
          <a:p>
            <a:pPr indent="0" lvl="0" marL="36000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FFFFFF"/>
              </a:solidFill>
              <a:latin typeface="Calibri"/>
              <a:ea typeface="Calibri"/>
              <a:cs typeface="Calibri"/>
              <a:sym typeface="Calibri"/>
            </a:endParaRPr>
          </a:p>
          <a:p>
            <a:pPr indent="-285750" lvl="0" marL="285750" marR="0" rtl="0" algn="just">
              <a:lnSpc>
                <a:spcPct val="100000"/>
              </a:lnSpc>
              <a:spcBef>
                <a:spcPts val="0"/>
              </a:spcBef>
              <a:spcAft>
                <a:spcPts val="0"/>
              </a:spcAft>
              <a:buClr>
                <a:srgbClr val="FFFFFF"/>
              </a:buClr>
              <a:buSzPts val="1600"/>
              <a:buFont typeface="Noto Sans Symbols"/>
              <a:buChar char="❖"/>
            </a:pPr>
            <a:r>
              <a:rPr b="0" i="0" lang="en-US" sz="1600" u="none" cap="none" strike="noStrike">
                <a:solidFill>
                  <a:srgbClr val="FFFFFF"/>
                </a:solidFill>
                <a:latin typeface="Calibri"/>
                <a:ea typeface="Calibri"/>
                <a:cs typeface="Calibri"/>
                <a:sym typeface="Calibri"/>
              </a:rPr>
              <a:t>Nomor urut anggota keluarga untuk apartemen ditulis seperti urutan penulisan di kuesioner REGSOSEK22-K.</a:t>
            </a:r>
            <a:endParaRPr b="0" i="0" sz="1400" u="none" cap="none" strike="noStrike">
              <a:solidFill>
                <a:srgbClr val="000000"/>
              </a:solidFill>
              <a:latin typeface="Arial"/>
              <a:ea typeface="Arial"/>
              <a:cs typeface="Arial"/>
              <a:sym typeface="Arial"/>
            </a:endParaRPr>
          </a:p>
        </p:txBody>
      </p:sp>
      <p:sp>
        <p:nvSpPr>
          <p:cNvPr id="2104" name="Google Shape;2104;p48"/>
          <p:cNvSpPr/>
          <p:nvPr/>
        </p:nvSpPr>
        <p:spPr>
          <a:xfrm>
            <a:off x="3401952" y="2930844"/>
            <a:ext cx="8265085" cy="2806789"/>
          </a:xfrm>
          <a:prstGeom prst="roundRect">
            <a:avLst>
              <a:gd fmla="val 3180"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05" name="Google Shape;2105;p48"/>
          <p:cNvSpPr/>
          <p:nvPr/>
        </p:nvSpPr>
        <p:spPr>
          <a:xfrm>
            <a:off x="3375644" y="2881876"/>
            <a:ext cx="8291393" cy="394823"/>
          </a:xfrm>
          <a:prstGeom prst="rect">
            <a:avLst/>
          </a:prstGeom>
          <a:solidFill>
            <a:srgbClr val="00A5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106" name="Google Shape;2106;p48"/>
          <p:cNvGrpSpPr/>
          <p:nvPr/>
        </p:nvGrpSpPr>
        <p:grpSpPr>
          <a:xfrm>
            <a:off x="10817041" y="2982123"/>
            <a:ext cx="641259" cy="149095"/>
            <a:chOff x="4678731" y="1383327"/>
            <a:chExt cx="1268082" cy="286800"/>
          </a:xfrm>
        </p:grpSpPr>
        <p:sp>
          <p:nvSpPr>
            <p:cNvPr id="2107" name="Google Shape;2107;p48"/>
            <p:cNvSpPr/>
            <p:nvPr/>
          </p:nvSpPr>
          <p:spPr>
            <a:xfrm>
              <a:off x="4678731"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08" name="Google Shape;2108;p48"/>
            <p:cNvSpPr/>
            <p:nvPr/>
          </p:nvSpPr>
          <p:spPr>
            <a:xfrm>
              <a:off x="5169372"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09" name="Google Shape;2109;p48"/>
            <p:cNvSpPr/>
            <p:nvPr/>
          </p:nvSpPr>
          <p:spPr>
            <a:xfrm>
              <a:off x="5660013"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110" name="Google Shape;2110;p48"/>
          <p:cNvSpPr txBox="1"/>
          <p:nvPr/>
        </p:nvSpPr>
        <p:spPr>
          <a:xfrm>
            <a:off x="3548489" y="2881877"/>
            <a:ext cx="363189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600"/>
              <a:buFont typeface="Calibri"/>
              <a:buNone/>
            </a:pPr>
            <a:r>
              <a:rPr b="1" i="0" lang="en-US" sz="1600" u="none" cap="none" strike="noStrike">
                <a:solidFill>
                  <a:srgbClr val="FFC93C"/>
                </a:solidFill>
                <a:latin typeface="Calibri"/>
                <a:ea typeface="Calibri"/>
                <a:cs typeface="Calibri"/>
                <a:sym typeface="Calibri"/>
              </a:rPr>
              <a:t>Kolom (1) Nomor Urut Anggota Keluarga</a:t>
            </a:r>
            <a:endParaRPr b="1" i="0" sz="1600" u="none" cap="none" strike="noStrike">
              <a:solidFill>
                <a:srgbClr val="FFC93C"/>
              </a:solidFill>
              <a:latin typeface="Calibri"/>
              <a:ea typeface="Calibri"/>
              <a:cs typeface="Calibri"/>
              <a:sym typeface="Calibri"/>
            </a:endParaRPr>
          </a:p>
        </p:txBody>
      </p:sp>
      <p:cxnSp>
        <p:nvCxnSpPr>
          <p:cNvPr id="2111" name="Google Shape;2111;p48"/>
          <p:cNvCxnSpPr/>
          <p:nvPr/>
        </p:nvCxnSpPr>
        <p:spPr>
          <a:xfrm>
            <a:off x="1970550" y="3651319"/>
            <a:ext cx="1323900" cy="864000"/>
          </a:xfrm>
          <a:prstGeom prst="bentConnector3">
            <a:avLst>
              <a:gd fmla="val 50005" name="adj1"/>
            </a:avLst>
          </a:prstGeom>
          <a:noFill/>
          <a:ln cap="flat" cmpd="sng" w="12700">
            <a:solidFill>
              <a:srgbClr val="FFC93C"/>
            </a:solidFill>
            <a:prstDash val="solid"/>
            <a:miter lim="800000"/>
            <a:headEnd len="sm" w="sm" type="none"/>
            <a:tailEnd len="med" w="med" type="triangle"/>
          </a:ln>
        </p:spPr>
      </p:cxnSp>
      <p:sp>
        <p:nvSpPr>
          <p:cNvPr id="2112" name="Google Shape;2112;p48"/>
          <p:cNvSpPr txBox="1"/>
          <p:nvPr/>
        </p:nvSpPr>
        <p:spPr>
          <a:xfrm>
            <a:off x="734873" y="3539121"/>
            <a:ext cx="115448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800"/>
              <a:buFont typeface="Calibri"/>
              <a:buNone/>
            </a:pPr>
            <a:r>
              <a:rPr b="0" i="0" lang="en-US" sz="1800" u="none" cap="none" strike="noStrike">
                <a:solidFill>
                  <a:srgbClr val="C00000"/>
                </a:solidFill>
                <a:latin typeface="Calibri"/>
                <a:ea typeface="Calibri"/>
                <a:cs typeface="Calibri"/>
                <a:sym typeface="Calibri"/>
              </a:rPr>
              <a:t>0 0 1</a:t>
            </a:r>
            <a:endParaRPr b="0" i="0" sz="1800" u="none" cap="none" strike="noStrike">
              <a:solidFill>
                <a:srgbClr val="C00000"/>
              </a:solidFill>
              <a:latin typeface="Calibri"/>
              <a:ea typeface="Calibri"/>
              <a:cs typeface="Calibri"/>
              <a:sym typeface="Calibri"/>
            </a:endParaRPr>
          </a:p>
        </p:txBody>
      </p:sp>
      <p:pic>
        <p:nvPicPr>
          <p:cNvPr id="2113" name="Google Shape;2113;p48"/>
          <p:cNvPicPr preferRelativeResize="0"/>
          <p:nvPr/>
        </p:nvPicPr>
        <p:blipFill rotWithShape="1">
          <a:blip r:embed="rId4">
            <a:alphaModFix/>
          </a:blip>
          <a:srcRect b="0" l="0" r="0" t="0"/>
          <a:stretch/>
        </p:blipFill>
        <p:spPr>
          <a:xfrm>
            <a:off x="434017" y="1085711"/>
            <a:ext cx="6781616" cy="477191"/>
          </a:xfrm>
          <a:prstGeom prst="rect">
            <a:avLst/>
          </a:prstGeom>
          <a:noFill/>
          <a:ln>
            <a:noFill/>
          </a:ln>
          <a:effectLst>
            <a:outerShdw blurRad="50800" rotWithShape="0" algn="r" dir="10800000" dist="3810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4" name="Google Shape;504;p5"/>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5" name="Google Shape;505;p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506" name="Google Shape;506;p5"/>
          <p:cNvGrpSpPr/>
          <p:nvPr/>
        </p:nvGrpSpPr>
        <p:grpSpPr>
          <a:xfrm>
            <a:off x="-659757" y="95126"/>
            <a:ext cx="437309" cy="3187665"/>
            <a:chOff x="-659757" y="95126"/>
            <a:chExt cx="437309" cy="3187665"/>
          </a:xfrm>
        </p:grpSpPr>
        <p:sp>
          <p:nvSpPr>
            <p:cNvPr id="507" name="Google Shape;507;p5"/>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8" name="Google Shape;508;p5"/>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9" name="Google Shape;509;p5"/>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0" name="Google Shape;510;p5"/>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1" name="Google Shape;511;p5"/>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12" name="Google Shape;512;p5"/>
          <p:cNvSpPr/>
          <p:nvPr/>
        </p:nvSpPr>
        <p:spPr>
          <a:xfrm>
            <a:off x="-11575" y="6526384"/>
            <a:ext cx="10347066" cy="331616"/>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5"/>
          <p:cNvSpPr/>
          <p:nvPr/>
        </p:nvSpPr>
        <p:spPr>
          <a:xfrm>
            <a:off x="-11576" y="-49066"/>
            <a:ext cx="6855991"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5"/>
          <p:cNvSpPr txBox="1"/>
          <p:nvPr/>
        </p:nvSpPr>
        <p:spPr>
          <a:xfrm>
            <a:off x="140329" y="5033"/>
            <a:ext cx="695561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Libre Franklin Medium"/>
                <a:ea typeface="Libre Franklin Medium"/>
                <a:cs typeface="Libre Franklin Medium"/>
                <a:sym typeface="Libre Franklin Medium"/>
              </a:rPr>
              <a:t>CAKUPAN PENDATAAN</a:t>
            </a:r>
            <a:endParaRPr b="0" i="0" sz="4000" u="none" cap="none" strike="noStrike">
              <a:solidFill>
                <a:schemeClr val="lt1"/>
              </a:solidFill>
              <a:latin typeface="Libre Franklin Medium"/>
              <a:ea typeface="Libre Franklin Medium"/>
              <a:cs typeface="Libre Franklin Medium"/>
              <a:sym typeface="Libre Franklin Medium"/>
            </a:endParaRPr>
          </a:p>
        </p:txBody>
      </p:sp>
      <p:grpSp>
        <p:nvGrpSpPr>
          <p:cNvPr id="515" name="Google Shape;515;p5"/>
          <p:cNvGrpSpPr/>
          <p:nvPr/>
        </p:nvGrpSpPr>
        <p:grpSpPr>
          <a:xfrm>
            <a:off x="313904" y="1432110"/>
            <a:ext cx="11609658" cy="4981148"/>
            <a:chOff x="140329" y="1161457"/>
            <a:chExt cx="11936724" cy="5387355"/>
          </a:xfrm>
        </p:grpSpPr>
        <p:sp>
          <p:nvSpPr>
            <p:cNvPr id="516" name="Google Shape;516;p5"/>
            <p:cNvSpPr/>
            <p:nvPr/>
          </p:nvSpPr>
          <p:spPr>
            <a:xfrm>
              <a:off x="140329" y="1161457"/>
              <a:ext cx="6475774" cy="5349190"/>
            </a:xfrm>
            <a:prstGeom prst="roundRect">
              <a:avLst>
                <a:gd fmla="val 5412" name="adj"/>
              </a:avLst>
            </a:prstGeom>
            <a:solidFill>
              <a:srgbClr val="00C9E0">
                <a:alpha val="1686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44546A"/>
                </a:solidFill>
                <a:latin typeface="Calibri"/>
                <a:ea typeface="Calibri"/>
                <a:cs typeface="Calibri"/>
                <a:sym typeface="Calibri"/>
              </a:endParaRPr>
            </a:p>
          </p:txBody>
        </p:sp>
        <p:sp>
          <p:nvSpPr>
            <p:cNvPr id="517" name="Google Shape;517;p5"/>
            <p:cNvSpPr txBox="1"/>
            <p:nvPr/>
          </p:nvSpPr>
          <p:spPr>
            <a:xfrm>
              <a:off x="811478" y="1248973"/>
              <a:ext cx="5133474" cy="4327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7A87"/>
                  </a:solidFill>
                  <a:latin typeface="Calibri"/>
                  <a:ea typeface="Calibri"/>
                  <a:cs typeface="Calibri"/>
                  <a:sym typeface="Calibri"/>
                </a:rPr>
                <a:t>PADA MASA PENDATAAN</a:t>
              </a:r>
              <a:endParaRPr b="0" i="0" sz="1400" u="none" cap="none" strike="noStrike">
                <a:solidFill>
                  <a:srgbClr val="000000"/>
                </a:solidFill>
                <a:latin typeface="Arial"/>
                <a:ea typeface="Arial"/>
                <a:cs typeface="Arial"/>
                <a:sym typeface="Arial"/>
              </a:endParaRPr>
            </a:p>
          </p:txBody>
        </p:sp>
        <p:sp>
          <p:nvSpPr>
            <p:cNvPr id="518" name="Google Shape;518;p5"/>
            <p:cNvSpPr/>
            <p:nvPr/>
          </p:nvSpPr>
          <p:spPr>
            <a:xfrm>
              <a:off x="335987" y="1746689"/>
              <a:ext cx="2938326" cy="962526"/>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Keluarga yang tinggal di apartemen</a:t>
              </a:r>
              <a:endParaRPr b="1" i="0" sz="1600" u="none" cap="none" strike="noStrike">
                <a:solidFill>
                  <a:schemeClr val="lt1"/>
                </a:solidFill>
                <a:latin typeface="Calibri"/>
                <a:ea typeface="Calibri"/>
                <a:cs typeface="Calibri"/>
                <a:sym typeface="Calibri"/>
              </a:endParaRPr>
            </a:p>
          </p:txBody>
        </p:sp>
        <p:sp>
          <p:nvSpPr>
            <p:cNvPr id="519" name="Google Shape;519;p5"/>
            <p:cNvSpPr/>
            <p:nvPr/>
          </p:nvSpPr>
          <p:spPr>
            <a:xfrm>
              <a:off x="3481918" y="1746689"/>
              <a:ext cx="2938326" cy="962526"/>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Tentara yang tinggal di Barak Militer</a:t>
              </a:r>
              <a:endParaRPr b="0" i="0" sz="1400" u="none" cap="none" strike="noStrike">
                <a:solidFill>
                  <a:srgbClr val="000000"/>
                </a:solidFill>
                <a:latin typeface="Arial"/>
                <a:ea typeface="Arial"/>
                <a:cs typeface="Arial"/>
                <a:sym typeface="Arial"/>
              </a:endParaRPr>
            </a:p>
          </p:txBody>
        </p:sp>
        <p:sp>
          <p:nvSpPr>
            <p:cNvPr id="520" name="Google Shape;520;p5"/>
            <p:cNvSpPr/>
            <p:nvPr/>
          </p:nvSpPr>
          <p:spPr>
            <a:xfrm>
              <a:off x="335987" y="2955920"/>
              <a:ext cx="2938326" cy="962526"/>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Murid di Pesantren non formal/</a:t>
              </a:r>
              <a:r>
                <a:rPr b="1" i="1" lang="en-US" sz="1600" u="none" cap="none" strike="noStrike">
                  <a:solidFill>
                    <a:schemeClr val="lt1"/>
                  </a:solidFill>
                  <a:latin typeface="Calibri"/>
                  <a:ea typeface="Calibri"/>
                  <a:cs typeface="Calibri"/>
                  <a:sym typeface="Calibri"/>
                </a:rPr>
                <a:t>Boarding School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lt1"/>
                  </a:solidFill>
                  <a:latin typeface="Calibri"/>
                  <a:ea typeface="Calibri"/>
                  <a:cs typeface="Calibri"/>
                  <a:sym typeface="Calibri"/>
                </a:rPr>
                <a:t>*18 tahun ke atas</a:t>
              </a:r>
              <a:endParaRPr b="0" i="0" sz="1400" u="none" cap="none" strike="noStrike">
                <a:solidFill>
                  <a:srgbClr val="000000"/>
                </a:solidFill>
                <a:latin typeface="Arial"/>
                <a:ea typeface="Arial"/>
                <a:cs typeface="Arial"/>
                <a:sym typeface="Arial"/>
              </a:endParaRPr>
            </a:p>
          </p:txBody>
        </p:sp>
        <p:sp>
          <p:nvSpPr>
            <p:cNvPr id="521" name="Google Shape;521;p5"/>
            <p:cNvSpPr/>
            <p:nvPr/>
          </p:nvSpPr>
          <p:spPr>
            <a:xfrm>
              <a:off x="3481918" y="2955920"/>
              <a:ext cx="2938326" cy="962526"/>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Panti Jiwa, Asuhan, Jompo, dan sejenisnya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lt1"/>
                  </a:solidFill>
                  <a:latin typeface="Calibri"/>
                  <a:ea typeface="Calibri"/>
                  <a:cs typeface="Calibri"/>
                  <a:sym typeface="Calibri"/>
                </a:rPr>
                <a:t>*tinggal 1 tahun atau lebih</a:t>
              </a:r>
              <a:endParaRPr b="0" i="0" sz="1400" u="none" cap="none" strike="noStrike">
                <a:solidFill>
                  <a:srgbClr val="000000"/>
                </a:solidFill>
                <a:latin typeface="Arial"/>
                <a:ea typeface="Arial"/>
                <a:cs typeface="Arial"/>
                <a:sym typeface="Arial"/>
              </a:endParaRPr>
            </a:p>
          </p:txBody>
        </p:sp>
        <p:sp>
          <p:nvSpPr>
            <p:cNvPr id="522" name="Google Shape;522;p5"/>
            <p:cNvSpPr/>
            <p:nvPr/>
          </p:nvSpPr>
          <p:spPr>
            <a:xfrm>
              <a:off x="335987" y="4165151"/>
              <a:ext cx="2938326" cy="962526"/>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Pasien Rumah Sakit Jiwa (RSJ)</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lt1"/>
                  </a:solidFill>
                  <a:latin typeface="Calibri"/>
                  <a:ea typeface="Calibri"/>
                  <a:cs typeface="Calibri"/>
                  <a:sym typeface="Calibri"/>
                </a:rPr>
                <a:t>*dirawat 1 tahun atau lebih</a:t>
              </a:r>
              <a:endParaRPr b="0" i="0" sz="1400" u="none" cap="none" strike="noStrike">
                <a:solidFill>
                  <a:srgbClr val="000000"/>
                </a:solidFill>
                <a:latin typeface="Arial"/>
                <a:ea typeface="Arial"/>
                <a:cs typeface="Arial"/>
                <a:sym typeface="Arial"/>
              </a:endParaRPr>
            </a:p>
          </p:txBody>
        </p:sp>
        <p:sp>
          <p:nvSpPr>
            <p:cNvPr id="523" name="Google Shape;523;p5"/>
            <p:cNvSpPr/>
            <p:nvPr/>
          </p:nvSpPr>
          <p:spPr>
            <a:xfrm>
              <a:off x="3481918" y="4165151"/>
              <a:ext cx="2938326" cy="962526"/>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Keluarga yang tinggal di pengungsian/huntara</a:t>
              </a:r>
              <a:endParaRPr b="0" i="0" sz="1400" u="none" cap="none" strike="noStrike">
                <a:solidFill>
                  <a:srgbClr val="000000"/>
                </a:solidFill>
                <a:latin typeface="Arial"/>
                <a:ea typeface="Arial"/>
                <a:cs typeface="Arial"/>
                <a:sym typeface="Arial"/>
              </a:endParaRPr>
            </a:p>
          </p:txBody>
        </p:sp>
        <p:sp>
          <p:nvSpPr>
            <p:cNvPr id="524" name="Google Shape;524;p5"/>
            <p:cNvSpPr/>
            <p:nvPr/>
          </p:nvSpPr>
          <p:spPr>
            <a:xfrm>
              <a:off x="335987" y="5374382"/>
              <a:ext cx="2938326" cy="962526"/>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Narapidana dengan vonis 1 tahun atau lebih</a:t>
              </a:r>
              <a:endParaRPr b="0" i="0" sz="1400" u="none" cap="none" strike="noStrike">
                <a:solidFill>
                  <a:srgbClr val="000000"/>
                </a:solidFill>
                <a:latin typeface="Arial"/>
                <a:ea typeface="Arial"/>
                <a:cs typeface="Arial"/>
                <a:sym typeface="Arial"/>
              </a:endParaRPr>
            </a:p>
          </p:txBody>
        </p:sp>
        <p:sp>
          <p:nvSpPr>
            <p:cNvPr id="525" name="Google Shape;525;p5"/>
            <p:cNvSpPr/>
            <p:nvPr/>
          </p:nvSpPr>
          <p:spPr>
            <a:xfrm>
              <a:off x="3481918" y="5374382"/>
              <a:ext cx="2938326" cy="962526"/>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Tahanan di rumah penahanan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1" lang="en-US" sz="1200" u="none" cap="none" strike="noStrike">
                  <a:solidFill>
                    <a:schemeClr val="lt1"/>
                  </a:solidFill>
                  <a:latin typeface="Calibri"/>
                  <a:ea typeface="Calibri"/>
                  <a:cs typeface="Calibri"/>
                  <a:sym typeface="Calibri"/>
                </a:rPr>
                <a:t>*tinggal 1 tahun atau lebih</a:t>
              </a:r>
              <a:endParaRPr b="0" i="0" sz="1400" u="none" cap="none" strike="noStrike">
                <a:solidFill>
                  <a:srgbClr val="000000"/>
                </a:solidFill>
                <a:latin typeface="Arial"/>
                <a:ea typeface="Arial"/>
                <a:cs typeface="Arial"/>
                <a:sym typeface="Arial"/>
              </a:endParaRPr>
            </a:p>
          </p:txBody>
        </p:sp>
        <p:sp>
          <p:nvSpPr>
            <p:cNvPr id="526" name="Google Shape;526;p5"/>
            <p:cNvSpPr/>
            <p:nvPr/>
          </p:nvSpPr>
          <p:spPr>
            <a:xfrm>
              <a:off x="6867539" y="1161457"/>
              <a:ext cx="5177305" cy="2860150"/>
            </a:xfrm>
            <a:prstGeom prst="roundRect">
              <a:avLst>
                <a:gd fmla="val 9192" name="adj"/>
              </a:avLst>
            </a:prstGeom>
            <a:solidFill>
              <a:srgbClr val="00C9E0">
                <a:alpha val="2117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527" name="Google Shape;527;p5"/>
            <p:cNvSpPr txBox="1"/>
            <p:nvPr/>
          </p:nvSpPr>
          <p:spPr>
            <a:xfrm>
              <a:off x="6911368" y="1250800"/>
              <a:ext cx="5133474" cy="4327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7A87"/>
                  </a:solidFill>
                  <a:latin typeface="Calibri"/>
                  <a:ea typeface="Calibri"/>
                  <a:cs typeface="Calibri"/>
                  <a:sym typeface="Calibri"/>
                </a:rPr>
                <a:t>PADA MASA PENDATAAN</a:t>
              </a:r>
              <a:endParaRPr b="0" i="0" sz="1400" u="none" cap="none" strike="noStrike">
                <a:solidFill>
                  <a:srgbClr val="000000"/>
                </a:solidFill>
                <a:latin typeface="Arial"/>
                <a:ea typeface="Arial"/>
                <a:cs typeface="Arial"/>
                <a:sym typeface="Arial"/>
              </a:endParaRPr>
            </a:p>
          </p:txBody>
        </p:sp>
        <p:sp>
          <p:nvSpPr>
            <p:cNvPr id="528" name="Google Shape;528;p5"/>
            <p:cNvSpPr/>
            <p:nvPr/>
          </p:nvSpPr>
          <p:spPr>
            <a:xfrm>
              <a:off x="7065649" y="1746689"/>
              <a:ext cx="4795283" cy="962526"/>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Penghuni rumah perahu</a:t>
              </a:r>
              <a:endParaRPr b="0" i="1" sz="1600" u="none" cap="none" strike="noStrike">
                <a:solidFill>
                  <a:schemeClr val="lt1"/>
                </a:solidFill>
                <a:latin typeface="Calibri"/>
                <a:ea typeface="Calibri"/>
                <a:cs typeface="Calibri"/>
                <a:sym typeface="Calibri"/>
              </a:endParaRPr>
            </a:p>
          </p:txBody>
        </p:sp>
        <p:sp>
          <p:nvSpPr>
            <p:cNvPr id="529" name="Google Shape;529;p5"/>
            <p:cNvSpPr/>
            <p:nvPr/>
          </p:nvSpPr>
          <p:spPr>
            <a:xfrm>
              <a:off x="6867537" y="4199951"/>
              <a:ext cx="5177305" cy="2348861"/>
            </a:xfrm>
            <a:prstGeom prst="roundRect">
              <a:avLst>
                <a:gd fmla="val 12344" name="adj"/>
              </a:avLst>
            </a:prstGeom>
            <a:solidFill>
              <a:srgbClr val="EFAB25">
                <a:alpha val="2117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530" name="Google Shape;530;p5"/>
            <p:cNvSpPr txBox="1"/>
            <p:nvPr/>
          </p:nvSpPr>
          <p:spPr>
            <a:xfrm>
              <a:off x="6943453" y="4230366"/>
              <a:ext cx="5133600" cy="419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EAA824"/>
                  </a:solidFill>
                  <a:latin typeface="Calibri"/>
                  <a:ea typeface="Calibri"/>
                  <a:cs typeface="Calibri"/>
                  <a:sym typeface="Calibri"/>
                </a:rPr>
                <a:t>PADA MALAM REGSOSEK</a:t>
              </a:r>
              <a:endParaRPr b="0" i="0" sz="1400" u="none" cap="none" strike="noStrike">
                <a:solidFill>
                  <a:srgbClr val="000000"/>
                </a:solidFill>
                <a:latin typeface="Arial"/>
                <a:ea typeface="Arial"/>
                <a:cs typeface="Arial"/>
                <a:sym typeface="Arial"/>
              </a:endParaRPr>
            </a:p>
          </p:txBody>
        </p:sp>
        <p:sp>
          <p:nvSpPr>
            <p:cNvPr id="531" name="Google Shape;531;p5"/>
            <p:cNvSpPr/>
            <p:nvPr/>
          </p:nvSpPr>
          <p:spPr>
            <a:xfrm>
              <a:off x="7128591" y="4762120"/>
              <a:ext cx="4795283" cy="712781"/>
            </a:xfrm>
            <a:prstGeom prst="roundRect">
              <a:avLst>
                <a:gd fmla="val 16667"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Awak kapal berbendera Indonesia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chemeClr val="lt1"/>
                  </a:solidFill>
                  <a:latin typeface="Calibri"/>
                  <a:ea typeface="Calibri"/>
                  <a:cs typeface="Calibri"/>
                  <a:sym typeface="Calibri"/>
                </a:rPr>
                <a:t>*bertugas 1 tahun atau lebih</a:t>
              </a:r>
              <a:endParaRPr b="0" i="1" sz="1600" u="none" cap="none" strike="noStrike">
                <a:solidFill>
                  <a:schemeClr val="lt1"/>
                </a:solidFill>
                <a:latin typeface="Calibri"/>
                <a:ea typeface="Calibri"/>
                <a:cs typeface="Calibri"/>
                <a:sym typeface="Calibri"/>
              </a:endParaRPr>
            </a:p>
          </p:txBody>
        </p:sp>
        <p:sp>
          <p:nvSpPr>
            <p:cNvPr id="532" name="Google Shape;532;p5"/>
            <p:cNvSpPr/>
            <p:nvPr/>
          </p:nvSpPr>
          <p:spPr>
            <a:xfrm>
              <a:off x="7113775" y="5588354"/>
              <a:ext cx="4795283" cy="712781"/>
            </a:xfrm>
            <a:prstGeom prst="roundRect">
              <a:avLst>
                <a:gd fmla="val 16667" name="adj"/>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Tunawisma</a:t>
              </a:r>
              <a:endParaRPr b="0" i="1" sz="1600" u="none" cap="none" strike="noStrike">
                <a:solidFill>
                  <a:schemeClr val="lt1"/>
                </a:solidFill>
                <a:latin typeface="Calibri"/>
                <a:ea typeface="Calibri"/>
                <a:cs typeface="Calibri"/>
                <a:sym typeface="Calibri"/>
              </a:endParaRPr>
            </a:p>
          </p:txBody>
        </p:sp>
        <p:sp>
          <p:nvSpPr>
            <p:cNvPr id="533" name="Google Shape;533;p5"/>
            <p:cNvSpPr/>
            <p:nvPr/>
          </p:nvSpPr>
          <p:spPr>
            <a:xfrm>
              <a:off x="7058549" y="2863136"/>
              <a:ext cx="4795283" cy="962526"/>
            </a:xfrm>
            <a:prstGeom prst="roundRect">
              <a:avLst>
                <a:gd fmla="val 1666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Lainnya (Penduduk suku terasing, Keluarga yang tinggal di wilayah kumuh/bangunan liar yang tidak masuk SLS manapun, dll)</a:t>
              </a:r>
              <a:endParaRPr b="0" i="1" sz="1600" u="none" cap="none" strike="noStrike">
                <a:solidFill>
                  <a:schemeClr val="lt1"/>
                </a:solidFill>
                <a:latin typeface="Calibri"/>
                <a:ea typeface="Calibri"/>
                <a:cs typeface="Calibri"/>
                <a:sym typeface="Calibri"/>
              </a:endParaRPr>
            </a:p>
          </p:txBody>
        </p:sp>
      </p:grpSp>
      <p:sp>
        <p:nvSpPr>
          <p:cNvPr id="534" name="Google Shape;534;p5"/>
          <p:cNvSpPr/>
          <p:nvPr/>
        </p:nvSpPr>
        <p:spPr>
          <a:xfrm>
            <a:off x="-57215" y="1002346"/>
            <a:ext cx="1224921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Pendataan wilayah khusus dilakukan oleh </a:t>
            </a:r>
            <a:r>
              <a:rPr b="1" i="0" lang="en-US" sz="1800" u="none" cap="none" strike="noStrike">
                <a:solidFill>
                  <a:schemeClr val="dk1"/>
                </a:solidFill>
                <a:latin typeface="Calibri"/>
                <a:ea typeface="Calibri"/>
                <a:cs typeface="Calibri"/>
                <a:sym typeface="Calibri"/>
              </a:rPr>
              <a:t>PPL Berpengalaman </a:t>
            </a:r>
            <a:r>
              <a:rPr b="0" i="0" lang="en-US" sz="1800" u="none" cap="none" strike="noStrike">
                <a:solidFill>
                  <a:schemeClr val="dk1"/>
                </a:solidFill>
                <a:latin typeface="Calibri"/>
                <a:ea typeface="Calibri"/>
                <a:cs typeface="Calibri"/>
                <a:sym typeface="Calibri"/>
              </a:rPr>
              <a:t>menggunakan kuesioner </a:t>
            </a:r>
            <a:r>
              <a:rPr b="1" i="0" lang="en-US" sz="1800" u="none" cap="none" strike="noStrike">
                <a:solidFill>
                  <a:schemeClr val="dk1"/>
                </a:solidFill>
                <a:latin typeface="Calibri"/>
                <a:ea typeface="Calibri"/>
                <a:cs typeface="Calibri"/>
                <a:sym typeface="Calibri"/>
              </a:rPr>
              <a:t>REGSOSEK22-XK</a:t>
            </a:r>
            <a:endParaRPr b="1" i="0" sz="1800" u="none" cap="none" strike="noStrike">
              <a:solidFill>
                <a:schemeClr val="dk1"/>
              </a:solidFill>
              <a:latin typeface="Calibri"/>
              <a:ea typeface="Calibri"/>
              <a:cs typeface="Calibri"/>
              <a:sym typeface="Calibri"/>
            </a:endParaRPr>
          </a:p>
        </p:txBody>
      </p:sp>
      <p:grpSp>
        <p:nvGrpSpPr>
          <p:cNvPr id="535" name="Google Shape;535;p5"/>
          <p:cNvGrpSpPr/>
          <p:nvPr/>
        </p:nvGrpSpPr>
        <p:grpSpPr>
          <a:xfrm>
            <a:off x="631063" y="929712"/>
            <a:ext cx="505891" cy="646331"/>
            <a:chOff x="960806" y="6082568"/>
            <a:chExt cx="564642" cy="721391"/>
          </a:xfrm>
        </p:grpSpPr>
        <p:sp>
          <p:nvSpPr>
            <p:cNvPr id="536" name="Google Shape;536;p5"/>
            <p:cNvSpPr/>
            <p:nvPr/>
          </p:nvSpPr>
          <p:spPr>
            <a:xfrm>
              <a:off x="960806" y="6142158"/>
              <a:ext cx="564642" cy="564642"/>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537" name="Google Shape;537;p5"/>
            <p:cNvSpPr/>
            <p:nvPr/>
          </p:nvSpPr>
          <p:spPr>
            <a:xfrm>
              <a:off x="1057003" y="6082568"/>
              <a:ext cx="427182" cy="7213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Black"/>
                  <a:ea typeface="Arial Black"/>
                  <a:cs typeface="Arial Black"/>
                  <a:sym typeface="Arial Black"/>
                </a:rPr>
                <a:t>!</a:t>
              </a:r>
              <a:endParaRPr b="0" i="0" sz="1050" u="none" cap="none" strike="noStrike">
                <a:solidFill>
                  <a:srgbClr val="C00000"/>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pic>
        <p:nvPicPr>
          <p:cNvPr id="2119" name="Google Shape;2119;p49"/>
          <p:cNvPicPr preferRelativeResize="0"/>
          <p:nvPr/>
        </p:nvPicPr>
        <p:blipFill rotWithShape="1">
          <a:blip r:embed="rId3">
            <a:alphaModFix/>
          </a:blip>
          <a:srcRect b="0" l="0" r="19981" t="25310"/>
          <a:stretch/>
        </p:blipFill>
        <p:spPr>
          <a:xfrm>
            <a:off x="431836" y="1921165"/>
            <a:ext cx="3164969" cy="2070466"/>
          </a:xfrm>
          <a:prstGeom prst="rect">
            <a:avLst/>
          </a:prstGeom>
          <a:noFill/>
          <a:ln>
            <a:noFill/>
          </a:ln>
          <a:effectLst>
            <a:outerShdw blurRad="50800" rotWithShape="0" algn="r" dir="10800000" dist="38100">
              <a:srgbClr val="000000">
                <a:alpha val="40000"/>
              </a:srgbClr>
            </a:outerShdw>
          </a:effectLst>
        </p:spPr>
      </p:pic>
      <p:sp>
        <p:nvSpPr>
          <p:cNvPr id="2120" name="Google Shape;2120;p4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2121" name="Google Shape;2121;p4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22" name="Google Shape;2122;p49"/>
          <p:cNvSpPr/>
          <p:nvPr/>
        </p:nvSpPr>
        <p:spPr>
          <a:xfrm>
            <a:off x="-11576" y="-49066"/>
            <a:ext cx="661234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23" name="Google Shape;2123;p49"/>
          <p:cNvSpPr txBox="1"/>
          <p:nvPr/>
        </p:nvSpPr>
        <p:spPr>
          <a:xfrm>
            <a:off x="131175" y="121534"/>
            <a:ext cx="46223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BLOK IV KOLOM (2) </a:t>
            </a:r>
            <a:endParaRPr b="0" i="0" sz="1400" u="none" cap="none" strike="noStrike">
              <a:solidFill>
                <a:srgbClr val="000000"/>
              </a:solidFill>
              <a:latin typeface="Arial"/>
              <a:ea typeface="Arial"/>
              <a:cs typeface="Arial"/>
              <a:sym typeface="Arial"/>
            </a:endParaRPr>
          </a:p>
        </p:txBody>
      </p:sp>
      <p:sp>
        <p:nvSpPr>
          <p:cNvPr id="2124" name="Google Shape;2124;p49"/>
          <p:cNvSpPr txBox="1"/>
          <p:nvPr/>
        </p:nvSpPr>
        <p:spPr>
          <a:xfrm>
            <a:off x="5666578" y="2397451"/>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25" name="Google Shape;2125;p49"/>
          <p:cNvSpPr/>
          <p:nvPr/>
        </p:nvSpPr>
        <p:spPr>
          <a:xfrm>
            <a:off x="4708457" y="2055081"/>
            <a:ext cx="6725170" cy="2754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alibri"/>
                <a:ea typeface="Calibri"/>
                <a:cs typeface="Calibri"/>
                <a:sym typeface="Calibri"/>
              </a:rPr>
              <a:t>Nama yang ditulis adalah nama </a:t>
            </a:r>
            <a:r>
              <a:rPr b="1" i="0" lang="en-US" sz="1800" u="none" cap="none" strike="noStrike">
                <a:solidFill>
                  <a:srgbClr val="FFC93C"/>
                </a:solidFill>
                <a:latin typeface="Calibri"/>
                <a:ea typeface="Calibri"/>
                <a:cs typeface="Calibri"/>
                <a:sym typeface="Calibri"/>
              </a:rPr>
              <a:t>yang tercantum dalam Kartu Keluarga atau kartu identitas </a:t>
            </a:r>
            <a:r>
              <a:rPr b="0" i="0" lang="en-US" sz="1800" u="none" cap="none" strike="noStrike">
                <a:solidFill>
                  <a:srgbClr val="FFFFFF"/>
                </a:solidFill>
                <a:latin typeface="Calibri"/>
                <a:ea typeface="Calibri"/>
                <a:cs typeface="Calibri"/>
                <a:sym typeface="Calibri"/>
              </a:rPr>
              <a:t>dan </a:t>
            </a:r>
            <a:r>
              <a:rPr b="1" i="0" lang="en-US" sz="1800" u="none" cap="none" strike="noStrike">
                <a:solidFill>
                  <a:srgbClr val="FFC93C"/>
                </a:solidFill>
                <a:latin typeface="Calibri"/>
                <a:ea typeface="Calibri"/>
                <a:cs typeface="Calibri"/>
                <a:sym typeface="Calibri"/>
              </a:rPr>
              <a:t>siapa saja yang biasanya tinggal bersama </a:t>
            </a:r>
            <a:r>
              <a:rPr b="0" i="0" lang="en-US" sz="1800" u="none" cap="none" strike="noStrike">
                <a:solidFill>
                  <a:srgbClr val="FFFFFF"/>
                </a:solidFill>
                <a:latin typeface="Calibri"/>
                <a:ea typeface="Calibri"/>
                <a:cs typeface="Calibri"/>
                <a:sym typeface="Calibri"/>
              </a:rPr>
              <a:t>keluarga ini baik dewasa, anak-anak, maupun bayi. </a:t>
            </a:r>
            <a:endParaRPr b="0" i="0" sz="1800" u="none" cap="none" strike="noStrike">
              <a:solidFill>
                <a:srgbClr val="FFFFFF"/>
              </a:solidFill>
              <a:latin typeface="Calibri"/>
              <a:ea typeface="Calibri"/>
              <a:cs typeface="Calibri"/>
              <a:sym typeface="Calibri"/>
            </a:endParaRPr>
          </a:p>
          <a:p>
            <a:pPr indent="-285750" lvl="0" marL="285750" marR="0" rtl="0" algn="l">
              <a:lnSpc>
                <a:spcPct val="100000"/>
              </a:lnSpc>
              <a:spcBef>
                <a:spcPts val="600"/>
              </a:spcBef>
              <a:spcAft>
                <a:spcPts val="0"/>
              </a:spcAft>
              <a:buClr>
                <a:srgbClr val="FFFFFF"/>
              </a:buClr>
              <a:buSzPts val="1800"/>
              <a:buFont typeface="Noto Sans Symbols"/>
              <a:buChar char="❖"/>
            </a:pPr>
            <a:r>
              <a:rPr b="0" i="0" lang="en-US" sz="1800" u="none" cap="none" strike="noStrike">
                <a:solidFill>
                  <a:srgbClr val="FFFFFF"/>
                </a:solidFill>
                <a:latin typeface="Calibri"/>
                <a:ea typeface="Calibri"/>
                <a:cs typeface="Calibri"/>
                <a:sym typeface="Calibri"/>
              </a:rPr>
              <a:t>Tuliskan nama </a:t>
            </a:r>
            <a:r>
              <a:rPr b="1" i="0" lang="en-US" sz="1800" u="none" cap="none" strike="noStrike">
                <a:solidFill>
                  <a:srgbClr val="FFC93C"/>
                </a:solidFill>
                <a:latin typeface="Calibri"/>
                <a:ea typeface="Calibri"/>
                <a:cs typeface="Calibri"/>
                <a:sym typeface="Calibri"/>
              </a:rPr>
              <a:t>sesuai identitas </a:t>
            </a:r>
            <a:r>
              <a:rPr b="0" i="0" lang="en-US" sz="1800" u="none" cap="none" strike="noStrike">
                <a:solidFill>
                  <a:srgbClr val="FFFFFF"/>
                </a:solidFill>
                <a:latin typeface="Calibri"/>
                <a:ea typeface="Calibri"/>
                <a:cs typeface="Calibri"/>
                <a:sym typeface="Calibri"/>
              </a:rPr>
              <a:t>yang dimiliki dengan </a:t>
            </a:r>
            <a:r>
              <a:rPr b="1" i="0" lang="en-US" sz="1800" u="none" cap="none" strike="noStrike">
                <a:solidFill>
                  <a:srgbClr val="FFC93C"/>
                </a:solidFill>
                <a:latin typeface="Calibri"/>
                <a:ea typeface="Calibri"/>
                <a:cs typeface="Calibri"/>
                <a:sym typeface="Calibri"/>
              </a:rPr>
              <a:t>huruf KAPITAL</a:t>
            </a:r>
            <a:r>
              <a:rPr b="0" i="0" lang="en-US" sz="1800" u="none" cap="none" strike="noStrike">
                <a:solidFill>
                  <a:srgbClr val="FFFFFF"/>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600"/>
              </a:spcBef>
              <a:spcAft>
                <a:spcPts val="0"/>
              </a:spcAft>
              <a:buClr>
                <a:srgbClr val="FFFFFF"/>
              </a:buClr>
              <a:buSzPts val="1800"/>
              <a:buFont typeface="Noto Sans Symbols"/>
              <a:buChar char="❖"/>
            </a:pPr>
            <a:r>
              <a:rPr b="0" i="1" lang="en-US" sz="1800" u="none" cap="none" strike="noStrike">
                <a:solidFill>
                  <a:srgbClr val="FFFFFF"/>
                </a:solidFill>
                <a:latin typeface="Calibri"/>
                <a:ea typeface="Calibri"/>
                <a:cs typeface="Calibri"/>
                <a:sym typeface="Calibri"/>
              </a:rPr>
              <a:t>Nama tidak boleh disingkat dan tanpa menggunakan kata sebutan atau gelar, misalnya: Ir, Drs, Tuan, Nyonya, Bapak, Ibu, dan lain-lain. Apabila kepala keluarga memiliki nama panggilan maka tulis nama panggilan di dalam kurung (…) setelah nama aslinya.</a:t>
            </a:r>
            <a:endParaRPr b="0" i="0" sz="1800" u="none" cap="none" strike="noStrike">
              <a:solidFill>
                <a:srgbClr val="000000"/>
              </a:solidFill>
              <a:latin typeface="Calibri"/>
              <a:ea typeface="Calibri"/>
              <a:cs typeface="Calibri"/>
              <a:sym typeface="Calibri"/>
            </a:endParaRPr>
          </a:p>
          <a:p>
            <a:pPr indent="-196850" lvl="0" marL="285750" marR="0" rtl="0" algn="l">
              <a:lnSpc>
                <a:spcPct val="100000"/>
              </a:lnSpc>
              <a:spcBef>
                <a:spcPts val="600"/>
              </a:spcBef>
              <a:spcAft>
                <a:spcPts val="0"/>
              </a:spcAft>
              <a:buClr>
                <a:schemeClr val="dk1"/>
              </a:buClr>
              <a:buSzPts val="1400"/>
              <a:buFont typeface="Noto Sans Symbols"/>
              <a:buNone/>
            </a:pPr>
            <a:r>
              <a:t/>
            </a:r>
            <a:endParaRPr b="0" i="0" sz="1400" u="none" cap="none" strike="noStrike">
              <a:solidFill>
                <a:srgbClr val="FFFFFF"/>
              </a:solidFill>
              <a:latin typeface="Calibri"/>
              <a:ea typeface="Calibri"/>
              <a:cs typeface="Calibri"/>
              <a:sym typeface="Calibri"/>
            </a:endParaRPr>
          </a:p>
        </p:txBody>
      </p:sp>
      <p:sp>
        <p:nvSpPr>
          <p:cNvPr id="2126" name="Google Shape;2126;p49"/>
          <p:cNvSpPr/>
          <p:nvPr/>
        </p:nvSpPr>
        <p:spPr>
          <a:xfrm>
            <a:off x="4607830" y="1651313"/>
            <a:ext cx="7085403" cy="3112188"/>
          </a:xfrm>
          <a:prstGeom prst="roundRect">
            <a:avLst>
              <a:gd fmla="val 3180"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27" name="Google Shape;2127;p49"/>
          <p:cNvSpPr/>
          <p:nvPr/>
        </p:nvSpPr>
        <p:spPr>
          <a:xfrm>
            <a:off x="4593044" y="1513967"/>
            <a:ext cx="7100189" cy="338554"/>
          </a:xfrm>
          <a:prstGeom prst="rect">
            <a:avLst/>
          </a:prstGeom>
          <a:solidFill>
            <a:srgbClr val="00A5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128" name="Google Shape;2128;p49"/>
          <p:cNvGrpSpPr/>
          <p:nvPr/>
        </p:nvGrpSpPr>
        <p:grpSpPr>
          <a:xfrm>
            <a:off x="10937400" y="1616481"/>
            <a:ext cx="641259" cy="149095"/>
            <a:chOff x="4678731" y="1383327"/>
            <a:chExt cx="1268082" cy="286800"/>
          </a:xfrm>
        </p:grpSpPr>
        <p:sp>
          <p:nvSpPr>
            <p:cNvPr id="2129" name="Google Shape;2129;p49"/>
            <p:cNvSpPr/>
            <p:nvPr/>
          </p:nvSpPr>
          <p:spPr>
            <a:xfrm>
              <a:off x="4678731"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30" name="Google Shape;2130;p49"/>
            <p:cNvSpPr/>
            <p:nvPr/>
          </p:nvSpPr>
          <p:spPr>
            <a:xfrm>
              <a:off x="5169372"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31" name="Google Shape;2131;p49"/>
            <p:cNvSpPr/>
            <p:nvPr/>
          </p:nvSpPr>
          <p:spPr>
            <a:xfrm>
              <a:off x="5660013"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132" name="Google Shape;2132;p49"/>
          <p:cNvSpPr txBox="1"/>
          <p:nvPr/>
        </p:nvSpPr>
        <p:spPr>
          <a:xfrm>
            <a:off x="4725560" y="1501821"/>
            <a:ext cx="173265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Kolom (2) Nama</a:t>
            </a:r>
            <a:endParaRPr b="1" i="0" sz="1800" u="none" cap="none" strike="noStrike">
              <a:solidFill>
                <a:srgbClr val="FFC93C"/>
              </a:solidFill>
              <a:latin typeface="Calibri"/>
              <a:ea typeface="Calibri"/>
              <a:cs typeface="Calibri"/>
              <a:sym typeface="Calibri"/>
            </a:endParaRPr>
          </a:p>
        </p:txBody>
      </p:sp>
      <p:cxnSp>
        <p:nvCxnSpPr>
          <p:cNvPr id="2133" name="Google Shape;2133;p49"/>
          <p:cNvCxnSpPr/>
          <p:nvPr/>
        </p:nvCxnSpPr>
        <p:spPr>
          <a:xfrm flipH="1" rot="10800000">
            <a:off x="2286682" y="2187147"/>
            <a:ext cx="2092500" cy="192000"/>
          </a:xfrm>
          <a:prstGeom prst="bentConnector3">
            <a:avLst>
              <a:gd fmla="val 50001" name="adj1"/>
            </a:avLst>
          </a:prstGeom>
          <a:noFill/>
          <a:ln cap="flat" cmpd="sng" w="12700">
            <a:solidFill>
              <a:srgbClr val="FFC93C"/>
            </a:solidFill>
            <a:prstDash val="solid"/>
            <a:miter lim="800000"/>
            <a:headEnd len="sm" w="sm" type="none"/>
            <a:tailEnd len="med" w="med" type="triangle"/>
          </a:ln>
        </p:spPr>
      </p:cxnSp>
      <p:sp>
        <p:nvSpPr>
          <p:cNvPr id="2134" name="Google Shape;2134;p49"/>
          <p:cNvSpPr txBox="1"/>
          <p:nvPr/>
        </p:nvSpPr>
        <p:spPr>
          <a:xfrm>
            <a:off x="708224" y="3223973"/>
            <a:ext cx="221387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0" i="0" lang="en-US" sz="1600" u="none" cap="none" strike="noStrike">
                <a:solidFill>
                  <a:srgbClr val="C00000"/>
                </a:solidFill>
                <a:latin typeface="Calibri"/>
                <a:ea typeface="Calibri"/>
                <a:cs typeface="Calibri"/>
                <a:sym typeface="Calibri"/>
              </a:rPr>
              <a:t>ESTHER MEYLA</a:t>
            </a:r>
            <a:endParaRPr b="0" i="0" sz="1600" u="none" cap="none" strike="noStrike">
              <a:solidFill>
                <a:srgbClr val="C00000"/>
              </a:solidFill>
              <a:latin typeface="Calibri"/>
              <a:ea typeface="Calibri"/>
              <a:cs typeface="Calibri"/>
              <a:sym typeface="Calibri"/>
            </a:endParaRPr>
          </a:p>
        </p:txBody>
      </p:sp>
      <p:sp>
        <p:nvSpPr>
          <p:cNvPr id="2135" name="Google Shape;2135;p49"/>
          <p:cNvSpPr txBox="1"/>
          <p:nvPr/>
        </p:nvSpPr>
        <p:spPr>
          <a:xfrm>
            <a:off x="495875" y="3584561"/>
            <a:ext cx="31649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0" i="0" lang="en-US" sz="1600" u="none" cap="none" strike="noStrike">
                <a:solidFill>
                  <a:srgbClr val="C00000"/>
                </a:solidFill>
                <a:latin typeface="Calibri"/>
                <a:ea typeface="Calibri"/>
                <a:cs typeface="Calibri"/>
                <a:sym typeface="Calibri"/>
              </a:rPr>
              <a:t>1401104112970006</a:t>
            </a:r>
            <a:endParaRPr b="0" i="0" sz="1600" u="none" cap="none" strike="noStrike">
              <a:solidFill>
                <a:srgbClr val="C00000"/>
              </a:solidFill>
              <a:latin typeface="Calibri"/>
              <a:ea typeface="Calibri"/>
              <a:cs typeface="Calibri"/>
              <a:sym typeface="Calibri"/>
            </a:endParaRPr>
          </a:p>
        </p:txBody>
      </p:sp>
      <p:pic>
        <p:nvPicPr>
          <p:cNvPr id="2136" name="Google Shape;2136;p49"/>
          <p:cNvPicPr preferRelativeResize="0"/>
          <p:nvPr/>
        </p:nvPicPr>
        <p:blipFill rotWithShape="1">
          <a:blip r:embed="rId4">
            <a:alphaModFix/>
          </a:blip>
          <a:srcRect b="0" l="0" r="0" t="0"/>
          <a:stretch/>
        </p:blipFill>
        <p:spPr>
          <a:xfrm>
            <a:off x="904691" y="4273036"/>
            <a:ext cx="2763982" cy="276398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5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2143" name="Google Shape;2143;p50"/>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44" name="Google Shape;2144;p50"/>
          <p:cNvSpPr/>
          <p:nvPr/>
        </p:nvSpPr>
        <p:spPr>
          <a:xfrm>
            <a:off x="-11576" y="-49066"/>
            <a:ext cx="661234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45" name="Google Shape;2145;p50"/>
          <p:cNvSpPr txBox="1"/>
          <p:nvPr/>
        </p:nvSpPr>
        <p:spPr>
          <a:xfrm>
            <a:off x="131175" y="121534"/>
            <a:ext cx="44684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BLOK IV KOLOM (2)</a:t>
            </a:r>
            <a:endParaRPr b="0" i="0" sz="1400" u="none" cap="none" strike="noStrike">
              <a:solidFill>
                <a:srgbClr val="000000"/>
              </a:solidFill>
              <a:latin typeface="Arial"/>
              <a:ea typeface="Arial"/>
              <a:cs typeface="Arial"/>
              <a:sym typeface="Arial"/>
            </a:endParaRPr>
          </a:p>
        </p:txBody>
      </p:sp>
      <p:sp>
        <p:nvSpPr>
          <p:cNvPr id="2146" name="Google Shape;2146;p50"/>
          <p:cNvSpPr txBox="1"/>
          <p:nvPr/>
        </p:nvSpPr>
        <p:spPr>
          <a:xfrm>
            <a:off x="4760933" y="1979974"/>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47" name="Google Shape;2147;p50"/>
          <p:cNvSpPr/>
          <p:nvPr/>
        </p:nvSpPr>
        <p:spPr>
          <a:xfrm>
            <a:off x="3702185" y="1233836"/>
            <a:ext cx="8032388" cy="2355150"/>
          </a:xfrm>
          <a:prstGeom prst="roundRect">
            <a:avLst>
              <a:gd fmla="val 3180"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48" name="Google Shape;2148;p50"/>
          <p:cNvSpPr/>
          <p:nvPr/>
        </p:nvSpPr>
        <p:spPr>
          <a:xfrm>
            <a:off x="3687399" y="1096490"/>
            <a:ext cx="8047174" cy="338554"/>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149" name="Google Shape;2149;p50"/>
          <p:cNvGrpSpPr/>
          <p:nvPr/>
        </p:nvGrpSpPr>
        <p:grpSpPr>
          <a:xfrm>
            <a:off x="10890671" y="1198893"/>
            <a:ext cx="641259" cy="149095"/>
            <a:chOff x="4678731" y="1383327"/>
            <a:chExt cx="1268082" cy="286800"/>
          </a:xfrm>
        </p:grpSpPr>
        <p:sp>
          <p:nvSpPr>
            <p:cNvPr id="2150" name="Google Shape;2150;p50"/>
            <p:cNvSpPr/>
            <p:nvPr/>
          </p:nvSpPr>
          <p:spPr>
            <a:xfrm>
              <a:off x="4678731"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51" name="Google Shape;2151;p50"/>
            <p:cNvSpPr/>
            <p:nvPr/>
          </p:nvSpPr>
          <p:spPr>
            <a:xfrm>
              <a:off x="5169372"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52" name="Google Shape;2152;p50"/>
            <p:cNvSpPr/>
            <p:nvPr/>
          </p:nvSpPr>
          <p:spPr>
            <a:xfrm>
              <a:off x="5660013"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153" name="Google Shape;2153;p50"/>
          <p:cNvSpPr txBox="1"/>
          <p:nvPr/>
        </p:nvSpPr>
        <p:spPr>
          <a:xfrm>
            <a:off x="3868043" y="1072312"/>
            <a:ext cx="13579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600"/>
              <a:buFont typeface="Calibri"/>
              <a:buNone/>
            </a:pPr>
            <a:r>
              <a:rPr b="1" i="0" lang="en-US" sz="1600" u="none" cap="none" strike="noStrike">
                <a:solidFill>
                  <a:srgbClr val="FFC93C"/>
                </a:solidFill>
                <a:latin typeface="Calibri"/>
                <a:ea typeface="Calibri"/>
                <a:cs typeface="Calibri"/>
                <a:sym typeface="Calibri"/>
              </a:rPr>
              <a:t>Kolom (2) NIK</a:t>
            </a:r>
            <a:endParaRPr b="1" i="0" sz="1600" u="none" cap="none" strike="noStrike">
              <a:solidFill>
                <a:srgbClr val="FFC93C"/>
              </a:solidFill>
              <a:latin typeface="Calibri"/>
              <a:ea typeface="Calibri"/>
              <a:cs typeface="Calibri"/>
              <a:sym typeface="Calibri"/>
            </a:endParaRPr>
          </a:p>
        </p:txBody>
      </p:sp>
      <p:sp>
        <p:nvSpPr>
          <p:cNvPr id="2154" name="Google Shape;2154;p50"/>
          <p:cNvSpPr/>
          <p:nvPr/>
        </p:nvSpPr>
        <p:spPr>
          <a:xfrm>
            <a:off x="3868043" y="1523799"/>
            <a:ext cx="7695884" cy="187743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C93C"/>
              </a:buClr>
              <a:buSzPts val="1600"/>
              <a:buFont typeface="Calibri"/>
              <a:buNone/>
            </a:pPr>
            <a:r>
              <a:rPr b="1" i="0" lang="en-US" sz="1600" u="none" cap="none" strike="noStrike">
                <a:solidFill>
                  <a:srgbClr val="FFC93C"/>
                </a:solidFill>
                <a:latin typeface="Calibri"/>
                <a:ea typeface="Calibri"/>
                <a:cs typeface="Calibri"/>
                <a:sym typeface="Calibri"/>
              </a:rPr>
              <a:t>Nomor Induk Kependudukan (NIK)</a:t>
            </a:r>
            <a:r>
              <a:rPr b="0" i="0" lang="en-US" sz="1600" u="none" cap="none" strike="noStrike">
                <a:solidFill>
                  <a:srgbClr val="FFFFFF"/>
                </a:solidFill>
                <a:latin typeface="Calibri"/>
                <a:ea typeface="Calibri"/>
                <a:cs typeface="Calibri"/>
                <a:sym typeface="Calibri"/>
              </a:rPr>
              <a:t> adalah nomor identitas penduduk yang bersifat unik atau khas, tunggal, dan melekat pada seseorang yang terdaftar sebagai penduduk Indonesia. NIK tercantum di beberapa dokumen kependudukan seperti KTP, Kartu Keluarga (KK), akta kelahiran, dan sumber lainnya. NIK terdiri dari </a:t>
            </a:r>
            <a:r>
              <a:rPr b="0" i="0" lang="en-US" sz="1600" u="sng" cap="none" strike="noStrike">
                <a:solidFill>
                  <a:srgbClr val="FFFFFF"/>
                </a:solidFill>
                <a:latin typeface="Calibri"/>
                <a:ea typeface="Calibri"/>
                <a:cs typeface="Calibri"/>
                <a:sym typeface="Calibri"/>
              </a:rPr>
              <a:t>16 digit </a:t>
            </a:r>
            <a:r>
              <a:rPr b="0" i="0" lang="en-US" sz="1600" u="none" cap="none" strike="noStrike">
                <a:solidFill>
                  <a:srgbClr val="FFFFFF"/>
                </a:solidFill>
                <a:latin typeface="Calibri"/>
                <a:ea typeface="Calibri"/>
                <a:cs typeface="Calibri"/>
                <a:sym typeface="Calibri"/>
              </a:rPr>
              <a:t>angka yang mengandung informasi kependudukan seseorang.</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br>
              <a:rPr b="0" i="0" lang="en-US" sz="1800" u="none" cap="none" strike="noStrike">
                <a:solidFill>
                  <a:srgbClr val="000000"/>
                </a:solidFill>
                <a:latin typeface="Calibri"/>
                <a:ea typeface="Calibri"/>
                <a:cs typeface="Calibri"/>
                <a:sym typeface="Calibri"/>
              </a:rPr>
            </a:br>
            <a:endParaRPr b="0" i="0" sz="1800" u="none" cap="none" strike="noStrike">
              <a:solidFill>
                <a:srgbClr val="000000"/>
              </a:solidFill>
              <a:latin typeface="Calibri"/>
              <a:ea typeface="Calibri"/>
              <a:cs typeface="Calibri"/>
              <a:sym typeface="Calibri"/>
            </a:endParaRPr>
          </a:p>
        </p:txBody>
      </p:sp>
      <p:sp>
        <p:nvSpPr>
          <p:cNvPr id="2155" name="Google Shape;2155;p50"/>
          <p:cNvSpPr/>
          <p:nvPr/>
        </p:nvSpPr>
        <p:spPr>
          <a:xfrm>
            <a:off x="4154845" y="2909156"/>
            <a:ext cx="7320832" cy="505891"/>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56" name="Google Shape;2156;p50"/>
          <p:cNvSpPr/>
          <p:nvPr/>
        </p:nvSpPr>
        <p:spPr>
          <a:xfrm>
            <a:off x="4474173" y="2865052"/>
            <a:ext cx="6853052"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142850"/>
              </a:buClr>
              <a:buSzPts val="1600"/>
              <a:buFont typeface="Calibri"/>
              <a:buNone/>
            </a:pPr>
            <a:r>
              <a:rPr b="0" i="0" lang="en-US" sz="1600" u="none" cap="none" strike="noStrike">
                <a:solidFill>
                  <a:srgbClr val="142850"/>
                </a:solidFill>
                <a:latin typeface="Calibri"/>
                <a:ea typeface="Calibri"/>
                <a:cs typeface="Calibri"/>
                <a:sym typeface="Calibri"/>
              </a:rPr>
              <a:t>Petugas harus </a:t>
            </a:r>
            <a:r>
              <a:rPr b="1" i="0" lang="en-US" sz="1600" u="none" cap="none" strike="noStrike">
                <a:solidFill>
                  <a:srgbClr val="142850"/>
                </a:solidFill>
                <a:latin typeface="Calibri"/>
                <a:ea typeface="Calibri"/>
                <a:cs typeface="Calibri"/>
                <a:sym typeface="Calibri"/>
              </a:rPr>
              <a:t>meminjam KTP atau KK </a:t>
            </a:r>
            <a:r>
              <a:rPr b="0" i="0" lang="en-US" sz="1600" u="none" cap="none" strike="noStrike">
                <a:solidFill>
                  <a:srgbClr val="142850"/>
                </a:solidFill>
                <a:latin typeface="Calibri"/>
                <a:ea typeface="Calibri"/>
                <a:cs typeface="Calibri"/>
                <a:sym typeface="Calibri"/>
              </a:rPr>
              <a:t>kepada responden dan menyalin NIK agar tidak terjadi kesalahan penulisan</a:t>
            </a:r>
            <a:endParaRPr b="0" i="0" sz="1600" u="none" cap="none" strike="noStrike">
              <a:solidFill>
                <a:srgbClr val="142850"/>
              </a:solidFill>
              <a:latin typeface="Calibri"/>
              <a:ea typeface="Calibri"/>
              <a:cs typeface="Calibri"/>
              <a:sym typeface="Calibri"/>
            </a:endParaRPr>
          </a:p>
        </p:txBody>
      </p:sp>
      <p:grpSp>
        <p:nvGrpSpPr>
          <p:cNvPr id="2157" name="Google Shape;2157;p50"/>
          <p:cNvGrpSpPr/>
          <p:nvPr/>
        </p:nvGrpSpPr>
        <p:grpSpPr>
          <a:xfrm>
            <a:off x="3915603" y="2834819"/>
            <a:ext cx="505891" cy="646331"/>
            <a:chOff x="960806" y="6082568"/>
            <a:chExt cx="564642" cy="721391"/>
          </a:xfrm>
        </p:grpSpPr>
        <p:sp>
          <p:nvSpPr>
            <p:cNvPr id="2158" name="Google Shape;2158;p50"/>
            <p:cNvSpPr/>
            <p:nvPr/>
          </p:nvSpPr>
          <p:spPr>
            <a:xfrm>
              <a:off x="960806" y="6142158"/>
              <a:ext cx="564642" cy="564642"/>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159" name="Google Shape;2159;p50"/>
            <p:cNvSpPr/>
            <p:nvPr/>
          </p:nvSpPr>
          <p:spPr>
            <a:xfrm>
              <a:off x="1057003" y="6082568"/>
              <a:ext cx="427182" cy="7213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3600"/>
                <a:buFont typeface="Arial Black"/>
                <a:buNone/>
              </a:pPr>
              <a:r>
                <a:rPr b="1" i="0" lang="en-US" sz="3600" u="none" cap="none" strike="noStrike">
                  <a:solidFill>
                    <a:srgbClr val="C00000"/>
                  </a:solidFill>
                  <a:latin typeface="Arial Black"/>
                  <a:ea typeface="Arial Black"/>
                  <a:cs typeface="Arial Black"/>
                  <a:sym typeface="Arial Black"/>
                </a:rPr>
                <a:t>!</a:t>
              </a:r>
              <a:endParaRPr b="0" i="0" sz="1050" u="none" cap="none" strike="noStrike">
                <a:solidFill>
                  <a:srgbClr val="C00000"/>
                </a:solidFill>
                <a:latin typeface="Calibri"/>
                <a:ea typeface="Calibri"/>
                <a:cs typeface="Calibri"/>
                <a:sym typeface="Calibri"/>
              </a:endParaRPr>
            </a:p>
          </p:txBody>
        </p:sp>
      </p:grpSp>
      <p:sp>
        <p:nvSpPr>
          <p:cNvPr id="2160" name="Google Shape;2160;p50"/>
          <p:cNvSpPr/>
          <p:nvPr/>
        </p:nvSpPr>
        <p:spPr>
          <a:xfrm>
            <a:off x="3826565" y="4156757"/>
            <a:ext cx="7682119" cy="204671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Apabila tidak bisa menunjukkan dokumen KK/KTP dan menyebutkan NIK, maka cara pengisiannya ada:</a:t>
            </a:r>
            <a:endParaRPr b="0" i="0" sz="1600" u="none" cap="none" strike="noStrike">
              <a:solidFill>
                <a:srgbClr val="000000"/>
              </a:solidFill>
              <a:latin typeface="Calibri"/>
              <a:ea typeface="Calibri"/>
              <a:cs typeface="Calibri"/>
              <a:sym typeface="Calibri"/>
            </a:endParaRPr>
          </a:p>
          <a:p>
            <a:pPr indent="-342900" lvl="0" marL="342900" marR="0" rtl="0" algn="just">
              <a:lnSpc>
                <a:spcPct val="100000"/>
              </a:lnSpc>
              <a:spcBef>
                <a:spcPts val="600"/>
              </a:spcBef>
              <a:spcAft>
                <a:spcPts val="0"/>
              </a:spcAft>
              <a:buClr>
                <a:srgbClr val="FFFFFF"/>
              </a:buClr>
              <a:buSzPts val="1600"/>
              <a:buFont typeface="Calibri"/>
              <a:buAutoNum type="arabicPeriod"/>
            </a:pPr>
            <a:r>
              <a:rPr b="0" i="0" lang="en-US" sz="1600" u="none" cap="none" strike="noStrike">
                <a:solidFill>
                  <a:srgbClr val="FFFFFF"/>
                </a:solidFill>
                <a:latin typeface="Calibri"/>
                <a:ea typeface="Calibri"/>
                <a:cs typeface="Calibri"/>
                <a:sym typeface="Calibri"/>
              </a:rPr>
              <a:t>Kode 999999999999999</a:t>
            </a:r>
            <a:r>
              <a:rPr b="1" i="0" lang="en-US" sz="1600" u="none" cap="none" strike="noStrike">
                <a:solidFill>
                  <a:srgbClr val="FFFF00"/>
                </a:solidFill>
                <a:latin typeface="Calibri"/>
                <a:ea typeface="Calibri"/>
                <a:cs typeface="Calibri"/>
                <a:sym typeface="Calibri"/>
              </a:rPr>
              <a:t>5</a:t>
            </a:r>
            <a:r>
              <a:rPr b="0" i="0" lang="en-US" sz="1600" u="none" cap="none" strike="noStrike">
                <a:solidFill>
                  <a:srgbClr val="FFFFFF"/>
                </a:solidFill>
                <a:latin typeface="Calibri"/>
                <a:ea typeface="Calibri"/>
                <a:cs typeface="Calibri"/>
                <a:sym typeface="Calibri"/>
              </a:rPr>
              <a:t> bagi anggota keluarga yang </a:t>
            </a:r>
            <a:r>
              <a:rPr b="1" i="0" lang="en-US" sz="1600" u="none" cap="none" strike="noStrike">
                <a:solidFill>
                  <a:srgbClr val="FFC93C"/>
                </a:solidFill>
                <a:latin typeface="Calibri"/>
                <a:ea typeface="Calibri"/>
                <a:cs typeface="Calibri"/>
                <a:sym typeface="Calibri"/>
              </a:rPr>
              <a:t>belum memiliki NIK dengan umur di bawah 17 tahun</a:t>
            </a:r>
            <a:endParaRPr b="1" i="0" sz="1600" u="none" cap="none" strike="noStrike">
              <a:solidFill>
                <a:srgbClr val="FFC93C"/>
              </a:solidFill>
              <a:latin typeface="Calibri"/>
              <a:ea typeface="Calibri"/>
              <a:cs typeface="Calibri"/>
              <a:sym typeface="Calibri"/>
            </a:endParaRPr>
          </a:p>
          <a:p>
            <a:pPr indent="-342900" lvl="0" marL="342900" marR="0" rtl="0" algn="just">
              <a:lnSpc>
                <a:spcPct val="100000"/>
              </a:lnSpc>
              <a:spcBef>
                <a:spcPts val="600"/>
              </a:spcBef>
              <a:spcAft>
                <a:spcPts val="0"/>
              </a:spcAft>
              <a:buClr>
                <a:srgbClr val="FFFFFF"/>
              </a:buClr>
              <a:buSzPts val="1600"/>
              <a:buFont typeface="Calibri"/>
              <a:buAutoNum type="arabicPeriod"/>
            </a:pPr>
            <a:r>
              <a:rPr b="0" i="0" lang="en-US" sz="1600" u="none" cap="none" strike="noStrike">
                <a:solidFill>
                  <a:srgbClr val="FFFFFF"/>
                </a:solidFill>
                <a:latin typeface="Calibri"/>
                <a:ea typeface="Calibri"/>
                <a:cs typeface="Calibri"/>
                <a:sym typeface="Calibri"/>
              </a:rPr>
              <a:t>Kode 999999999999999</a:t>
            </a:r>
            <a:r>
              <a:rPr b="1" i="0" lang="en-US" sz="1600" u="none" cap="none" strike="noStrike">
                <a:solidFill>
                  <a:srgbClr val="FFFF00"/>
                </a:solidFill>
                <a:latin typeface="Calibri"/>
                <a:ea typeface="Calibri"/>
                <a:cs typeface="Calibri"/>
                <a:sym typeface="Calibri"/>
              </a:rPr>
              <a:t>6</a:t>
            </a:r>
            <a:r>
              <a:rPr b="0" i="0" lang="en-US" sz="1600" u="none" cap="none" strike="noStrike">
                <a:solidFill>
                  <a:srgbClr val="FFFFFF"/>
                </a:solidFill>
                <a:latin typeface="Calibri"/>
                <a:ea typeface="Calibri"/>
                <a:cs typeface="Calibri"/>
                <a:sym typeface="Calibri"/>
              </a:rPr>
              <a:t> bagi anggota Keluarga </a:t>
            </a:r>
            <a:r>
              <a:rPr b="1" i="0" lang="en-US" sz="1600" u="none" cap="none" strike="noStrike">
                <a:solidFill>
                  <a:srgbClr val="FFC93C"/>
                </a:solidFill>
                <a:latin typeface="Calibri"/>
                <a:ea typeface="Calibri"/>
                <a:cs typeface="Calibri"/>
                <a:sym typeface="Calibri"/>
              </a:rPr>
              <a:t>belum memiliki NIK dengan umur di atas 17 tahun</a:t>
            </a:r>
            <a:endParaRPr b="1" i="0" sz="1600" u="none" cap="none" strike="noStrike">
              <a:solidFill>
                <a:srgbClr val="FFC93C"/>
              </a:solidFill>
              <a:latin typeface="Calibri"/>
              <a:ea typeface="Calibri"/>
              <a:cs typeface="Calibri"/>
              <a:sym typeface="Calibri"/>
            </a:endParaRPr>
          </a:p>
          <a:p>
            <a:pPr indent="-342900" lvl="0" marL="342900" marR="0" rtl="0" algn="just">
              <a:lnSpc>
                <a:spcPct val="100000"/>
              </a:lnSpc>
              <a:spcBef>
                <a:spcPts val="600"/>
              </a:spcBef>
              <a:spcAft>
                <a:spcPts val="0"/>
              </a:spcAft>
              <a:buClr>
                <a:srgbClr val="FFFFFF"/>
              </a:buClr>
              <a:buSzPts val="1600"/>
              <a:buFont typeface="Calibri"/>
              <a:buAutoNum type="arabicPeriod"/>
            </a:pPr>
            <a:r>
              <a:rPr b="0" i="0" lang="en-US" sz="1600" u="none" cap="none" strike="noStrike">
                <a:solidFill>
                  <a:srgbClr val="FFFFFF"/>
                </a:solidFill>
                <a:latin typeface="Calibri"/>
                <a:ea typeface="Calibri"/>
                <a:cs typeface="Calibri"/>
                <a:sym typeface="Calibri"/>
              </a:rPr>
              <a:t>Kode 999999999999999</a:t>
            </a:r>
            <a:r>
              <a:rPr b="1" i="0" lang="en-US" sz="1600" u="none" cap="none" strike="noStrike">
                <a:solidFill>
                  <a:srgbClr val="FFFF00"/>
                </a:solidFill>
                <a:latin typeface="Calibri"/>
                <a:ea typeface="Calibri"/>
                <a:cs typeface="Calibri"/>
                <a:sym typeface="Calibri"/>
              </a:rPr>
              <a:t>9</a:t>
            </a:r>
            <a:r>
              <a:rPr b="0" i="0" lang="en-US" sz="1600" u="none" cap="none" strike="noStrike">
                <a:solidFill>
                  <a:srgbClr val="FFFFFF"/>
                </a:solidFill>
                <a:latin typeface="Calibri"/>
                <a:ea typeface="Calibri"/>
                <a:cs typeface="Calibri"/>
                <a:sym typeface="Calibri"/>
              </a:rPr>
              <a:t> bagi anggota keluarga merupakan </a:t>
            </a:r>
            <a:r>
              <a:rPr b="1" i="0" lang="en-US" sz="1600" u="none" cap="none" strike="noStrike">
                <a:solidFill>
                  <a:srgbClr val="FFC93C"/>
                </a:solidFill>
                <a:latin typeface="Calibri"/>
                <a:ea typeface="Calibri"/>
                <a:cs typeface="Calibri"/>
                <a:sym typeface="Calibri"/>
              </a:rPr>
              <a:t>WNA</a:t>
            </a:r>
            <a:endParaRPr b="0" i="0" sz="1400" u="none" cap="none" strike="noStrike">
              <a:solidFill>
                <a:srgbClr val="000000"/>
              </a:solidFill>
              <a:latin typeface="Arial"/>
              <a:ea typeface="Arial"/>
              <a:cs typeface="Arial"/>
              <a:sym typeface="Arial"/>
            </a:endParaRPr>
          </a:p>
        </p:txBody>
      </p:sp>
      <p:sp>
        <p:nvSpPr>
          <p:cNvPr id="2161" name="Google Shape;2161;p50"/>
          <p:cNvSpPr/>
          <p:nvPr/>
        </p:nvSpPr>
        <p:spPr>
          <a:xfrm>
            <a:off x="3674304" y="3924703"/>
            <a:ext cx="7990336" cy="2481115"/>
          </a:xfrm>
          <a:prstGeom prst="roundRect">
            <a:avLst>
              <a:gd fmla="val 5657" name="adj"/>
            </a:avLst>
          </a:prstGeom>
          <a:noFill/>
          <a:ln cap="flat" cmpd="sng" w="12700">
            <a:solidFill>
              <a:srgbClr val="00B7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62" name="Google Shape;2162;p50"/>
          <p:cNvSpPr txBox="1"/>
          <p:nvPr/>
        </p:nvSpPr>
        <p:spPr>
          <a:xfrm>
            <a:off x="4154844" y="3711683"/>
            <a:ext cx="5716121" cy="487785"/>
          </a:xfrm>
          <a:prstGeom prst="rect">
            <a:avLst/>
          </a:prstGeom>
          <a:solidFill>
            <a:srgbClr val="007A87"/>
          </a:solidFill>
          <a:ln>
            <a:noFill/>
          </a:ln>
        </p:spPr>
        <p:txBody>
          <a:bodyPr anchorCtr="0" anchor="t" bIns="45700" lIns="91425" spcFirstLastPara="1" rIns="91425" wrap="square" tIns="45700">
            <a:spAutoFit/>
          </a:bodyPr>
          <a:lstStyle/>
          <a:p>
            <a:pPr indent="0" lvl="0" marL="0" marR="0" rtl="0" algn="ctr">
              <a:lnSpc>
                <a:spcPct val="115000"/>
              </a:lnSpc>
              <a:spcBef>
                <a:spcPts val="300"/>
              </a:spcBef>
              <a:spcAft>
                <a:spcPts val="300"/>
              </a:spcAft>
              <a:buClr>
                <a:srgbClr val="FFC93C"/>
              </a:buClr>
              <a:buSzPts val="1700"/>
              <a:buFont typeface="Calibri"/>
              <a:buNone/>
            </a:pPr>
            <a:r>
              <a:rPr b="1" i="1" lang="en-US" sz="1700" u="none" cap="none" strike="noStrike">
                <a:solidFill>
                  <a:srgbClr val="FFC93C"/>
                </a:solidFill>
                <a:latin typeface="Calibri"/>
                <a:ea typeface="Calibri"/>
                <a:cs typeface="Calibri"/>
                <a:sym typeface="Calibri"/>
              </a:rPr>
              <a:t>Pengisian NIK Jika tidak dapat menunjukan dokumen KK/KTP</a:t>
            </a:r>
            <a:endParaRPr b="0" i="1" sz="1700" u="none" cap="none" strike="noStrike">
              <a:solidFill>
                <a:srgbClr val="FFC93C"/>
              </a:solidFill>
              <a:latin typeface="Arial"/>
              <a:ea typeface="Arial"/>
              <a:cs typeface="Arial"/>
              <a:sym typeface="Arial"/>
            </a:endParaRPr>
          </a:p>
        </p:txBody>
      </p:sp>
      <p:sp>
        <p:nvSpPr>
          <p:cNvPr id="2163" name="Google Shape;2163;p50"/>
          <p:cNvSpPr/>
          <p:nvPr/>
        </p:nvSpPr>
        <p:spPr>
          <a:xfrm>
            <a:off x="4041113" y="3875249"/>
            <a:ext cx="128037" cy="12803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64" name="Google Shape;2164;p50"/>
          <p:cNvSpPr/>
          <p:nvPr/>
        </p:nvSpPr>
        <p:spPr>
          <a:xfrm>
            <a:off x="9870965" y="3860682"/>
            <a:ext cx="128037" cy="12803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165" name="Google Shape;2165;p50"/>
          <p:cNvPicPr preferRelativeResize="0"/>
          <p:nvPr/>
        </p:nvPicPr>
        <p:blipFill rotWithShape="1">
          <a:blip r:embed="rId3">
            <a:alphaModFix/>
          </a:blip>
          <a:srcRect b="0" l="0" r="0" t="0"/>
          <a:stretch/>
        </p:blipFill>
        <p:spPr>
          <a:xfrm>
            <a:off x="300195" y="1792020"/>
            <a:ext cx="3955378" cy="2772074"/>
          </a:xfrm>
          <a:prstGeom prst="rect">
            <a:avLst/>
          </a:prstGeom>
          <a:noFill/>
          <a:ln>
            <a:noFill/>
          </a:ln>
          <a:effectLst>
            <a:outerShdw blurRad="50800" rotWithShape="0" algn="r" dir="10800000" dist="38100">
              <a:srgbClr val="000000">
                <a:alpha val="40000"/>
              </a:srgbClr>
            </a:outerShdw>
          </a:effectLst>
        </p:spPr>
      </p:pic>
      <p:sp>
        <p:nvSpPr>
          <p:cNvPr id="2166" name="Google Shape;2166;p50"/>
          <p:cNvSpPr txBox="1"/>
          <p:nvPr/>
        </p:nvSpPr>
        <p:spPr>
          <a:xfrm>
            <a:off x="576583" y="3796436"/>
            <a:ext cx="247676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0" i="0" lang="en-US" sz="1600" u="none" cap="none" strike="noStrike">
                <a:solidFill>
                  <a:srgbClr val="C00000"/>
                </a:solidFill>
                <a:latin typeface="Calibri"/>
                <a:ea typeface="Calibri"/>
                <a:cs typeface="Calibri"/>
                <a:sym typeface="Calibri"/>
              </a:rPr>
              <a:t>ESTHER MEYLA</a:t>
            </a:r>
            <a:endParaRPr b="0" i="0" sz="1600" u="none" cap="none" strike="noStrike">
              <a:solidFill>
                <a:srgbClr val="C00000"/>
              </a:solidFill>
              <a:latin typeface="Calibri"/>
              <a:ea typeface="Calibri"/>
              <a:cs typeface="Calibri"/>
              <a:sym typeface="Calibri"/>
            </a:endParaRPr>
          </a:p>
        </p:txBody>
      </p:sp>
      <p:sp>
        <p:nvSpPr>
          <p:cNvPr id="2167" name="Google Shape;2167;p50"/>
          <p:cNvSpPr txBox="1"/>
          <p:nvPr/>
        </p:nvSpPr>
        <p:spPr>
          <a:xfrm>
            <a:off x="364234" y="4157024"/>
            <a:ext cx="316496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0" i="0" lang="en-US" sz="1600" u="none" cap="none" strike="noStrike">
                <a:solidFill>
                  <a:srgbClr val="C00000"/>
                </a:solidFill>
                <a:latin typeface="Calibri"/>
                <a:ea typeface="Calibri"/>
                <a:cs typeface="Calibri"/>
                <a:sym typeface="Calibri"/>
              </a:rPr>
              <a:t>1401104112970006</a:t>
            </a:r>
            <a:endParaRPr b="0" i="0" sz="1600" u="none" cap="none" strike="noStrike">
              <a:solidFill>
                <a:srgbClr val="C00000"/>
              </a:solidFill>
              <a:latin typeface="Calibri"/>
              <a:ea typeface="Calibri"/>
              <a:cs typeface="Calibri"/>
              <a:sym typeface="Calibri"/>
            </a:endParaRPr>
          </a:p>
        </p:txBody>
      </p:sp>
      <p:cxnSp>
        <p:nvCxnSpPr>
          <p:cNvPr id="2168" name="Google Shape;2168;p50"/>
          <p:cNvCxnSpPr/>
          <p:nvPr/>
        </p:nvCxnSpPr>
        <p:spPr>
          <a:xfrm flipH="1" rot="10800000">
            <a:off x="2844035" y="2646442"/>
            <a:ext cx="775200" cy="537000"/>
          </a:xfrm>
          <a:prstGeom prst="bentConnector3">
            <a:avLst>
              <a:gd fmla="val 50001" name="adj1"/>
            </a:avLst>
          </a:prstGeom>
          <a:noFill/>
          <a:ln cap="flat" cmpd="sng" w="12700">
            <a:solidFill>
              <a:srgbClr val="FFC93C"/>
            </a:solidFill>
            <a:prstDash val="solid"/>
            <a:miter lim="800000"/>
            <a:headEnd len="sm" w="sm"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5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2175" name="Google Shape;2175;p5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76" name="Google Shape;2176;p51"/>
          <p:cNvSpPr/>
          <p:nvPr/>
        </p:nvSpPr>
        <p:spPr>
          <a:xfrm>
            <a:off x="-11576" y="-49066"/>
            <a:ext cx="661234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77" name="Google Shape;2177;p51"/>
          <p:cNvSpPr txBox="1"/>
          <p:nvPr/>
        </p:nvSpPr>
        <p:spPr>
          <a:xfrm>
            <a:off x="131175" y="121534"/>
            <a:ext cx="46223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BLOK IV KOLOM (3) </a:t>
            </a:r>
            <a:endParaRPr b="0" i="0" sz="1400" u="none" cap="none" strike="noStrike">
              <a:solidFill>
                <a:srgbClr val="000000"/>
              </a:solidFill>
              <a:latin typeface="Arial"/>
              <a:ea typeface="Arial"/>
              <a:cs typeface="Arial"/>
              <a:sym typeface="Arial"/>
            </a:endParaRPr>
          </a:p>
        </p:txBody>
      </p:sp>
      <p:sp>
        <p:nvSpPr>
          <p:cNvPr id="2178" name="Google Shape;2178;p51"/>
          <p:cNvSpPr/>
          <p:nvPr/>
        </p:nvSpPr>
        <p:spPr>
          <a:xfrm>
            <a:off x="3926528" y="2023237"/>
            <a:ext cx="7736413" cy="155427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800"/>
              <a:buFont typeface="Noto Sans Symbols"/>
              <a:buChar char="❖"/>
            </a:pPr>
            <a:r>
              <a:rPr b="0" i="0" lang="en-US" sz="1800" u="none" cap="none" strike="noStrike">
                <a:solidFill>
                  <a:srgbClr val="FFFFFF"/>
                </a:solidFill>
                <a:latin typeface="Calibri"/>
                <a:ea typeface="Calibri"/>
                <a:cs typeface="Calibri"/>
                <a:sym typeface="Calibri"/>
              </a:rPr>
              <a:t>Terdapat dua pilihan jawaban “Laki-Laki” dan “Perempuan”. </a:t>
            </a:r>
            <a:r>
              <a:rPr b="1" i="0" lang="en-US" sz="1800" u="none" cap="none" strike="noStrike">
                <a:solidFill>
                  <a:srgbClr val="FFC93C"/>
                </a:solidFill>
                <a:latin typeface="Calibri"/>
                <a:ea typeface="Calibri"/>
                <a:cs typeface="Calibri"/>
                <a:sym typeface="Calibri"/>
              </a:rPr>
              <a:t>Isikan tanda ceklis </a:t>
            </a:r>
            <a:r>
              <a:rPr b="0" i="0" lang="en-US" sz="1800" u="none" cap="none" strike="noStrike">
                <a:solidFill>
                  <a:srgbClr val="FFFFFF"/>
                </a:solidFill>
                <a:latin typeface="Calibri"/>
                <a:ea typeface="Calibri"/>
                <a:cs typeface="Calibri"/>
                <a:sym typeface="Calibri"/>
              </a:rPr>
              <a:t>pada salah satu kolom yang sesuai.</a:t>
            </a:r>
            <a:endParaRPr b="1" i="0" sz="1800" u="none" cap="none" strike="noStrike">
              <a:solidFill>
                <a:srgbClr val="FFC93C"/>
              </a:solidFill>
              <a:latin typeface="Calibri"/>
              <a:ea typeface="Calibri"/>
              <a:cs typeface="Calibri"/>
              <a:sym typeface="Calibri"/>
            </a:endParaRPr>
          </a:p>
          <a:p>
            <a:pPr indent="-285750" lvl="0" marL="285750" marR="0" rtl="0" algn="l">
              <a:lnSpc>
                <a:spcPct val="100000"/>
              </a:lnSpc>
              <a:spcBef>
                <a:spcPts val="600"/>
              </a:spcBef>
              <a:spcAft>
                <a:spcPts val="0"/>
              </a:spcAft>
              <a:buClr>
                <a:srgbClr val="FFFFFF"/>
              </a:buClr>
              <a:buSzPts val="1800"/>
              <a:buFont typeface="Noto Sans Symbols"/>
              <a:buChar char="❖"/>
            </a:pPr>
            <a:r>
              <a:rPr b="0" i="0" lang="en-US" sz="1800" u="none" cap="none" strike="noStrike">
                <a:solidFill>
                  <a:srgbClr val="FFFFFF"/>
                </a:solidFill>
                <a:latin typeface="Calibri"/>
                <a:ea typeface="Calibri"/>
                <a:cs typeface="Calibri"/>
                <a:sym typeface="Calibri"/>
              </a:rPr>
              <a:t>Kesalahan pada keterangan jenis kelamin sangat fatal akibatnya pada kualitas data.  </a:t>
            </a:r>
            <a:r>
              <a:rPr b="1" i="0" lang="en-US" sz="1800" u="none" cap="none" strike="noStrike">
                <a:solidFill>
                  <a:srgbClr val="FFC93C"/>
                </a:solidFill>
                <a:latin typeface="Calibri"/>
                <a:ea typeface="Calibri"/>
                <a:cs typeface="Calibri"/>
                <a:sym typeface="Calibri"/>
              </a:rPr>
              <a:t>Jangan menduga </a:t>
            </a:r>
            <a:r>
              <a:rPr b="0" i="0" lang="en-US" sz="1800" u="none" cap="none" strike="noStrike">
                <a:solidFill>
                  <a:srgbClr val="FFFFFF"/>
                </a:solidFill>
                <a:latin typeface="Calibri"/>
                <a:ea typeface="Calibri"/>
                <a:cs typeface="Calibri"/>
                <a:sym typeface="Calibri"/>
              </a:rPr>
              <a:t>jenis kelamin seseorang berdasarkan namanya, sebab bisa saja nama perempuan dan laki-laki mirip.</a:t>
            </a:r>
            <a:endParaRPr b="0" i="0" sz="1800" u="none" cap="none" strike="noStrike">
              <a:solidFill>
                <a:srgbClr val="FFFFFF"/>
              </a:solidFill>
              <a:latin typeface="Calibri"/>
              <a:ea typeface="Calibri"/>
              <a:cs typeface="Calibri"/>
              <a:sym typeface="Calibri"/>
            </a:endParaRPr>
          </a:p>
        </p:txBody>
      </p:sp>
      <p:sp>
        <p:nvSpPr>
          <p:cNvPr id="2179" name="Google Shape;2179;p51"/>
          <p:cNvSpPr/>
          <p:nvPr/>
        </p:nvSpPr>
        <p:spPr>
          <a:xfrm>
            <a:off x="3852517" y="1758646"/>
            <a:ext cx="8013067" cy="3839705"/>
          </a:xfrm>
          <a:prstGeom prst="roundRect">
            <a:avLst>
              <a:gd fmla="val 3180"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80" name="Google Shape;2180;p51"/>
          <p:cNvSpPr/>
          <p:nvPr/>
        </p:nvSpPr>
        <p:spPr>
          <a:xfrm>
            <a:off x="3852517" y="1573676"/>
            <a:ext cx="8013067" cy="338554"/>
          </a:xfrm>
          <a:prstGeom prst="rect">
            <a:avLst/>
          </a:prstGeom>
          <a:solidFill>
            <a:srgbClr val="00A5B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181" name="Google Shape;2181;p51"/>
          <p:cNvGrpSpPr/>
          <p:nvPr/>
        </p:nvGrpSpPr>
        <p:grpSpPr>
          <a:xfrm>
            <a:off x="11021682" y="1648031"/>
            <a:ext cx="641259" cy="149095"/>
            <a:chOff x="4678731" y="1383327"/>
            <a:chExt cx="1268082" cy="286800"/>
          </a:xfrm>
        </p:grpSpPr>
        <p:sp>
          <p:nvSpPr>
            <p:cNvPr id="2182" name="Google Shape;2182;p51"/>
            <p:cNvSpPr/>
            <p:nvPr/>
          </p:nvSpPr>
          <p:spPr>
            <a:xfrm>
              <a:off x="4678731"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83" name="Google Shape;2183;p51"/>
            <p:cNvSpPr/>
            <p:nvPr/>
          </p:nvSpPr>
          <p:spPr>
            <a:xfrm>
              <a:off x="5169372"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84" name="Google Shape;2184;p51"/>
            <p:cNvSpPr/>
            <p:nvPr/>
          </p:nvSpPr>
          <p:spPr>
            <a:xfrm>
              <a:off x="5660013"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185" name="Google Shape;2185;p51"/>
          <p:cNvSpPr txBox="1"/>
          <p:nvPr/>
        </p:nvSpPr>
        <p:spPr>
          <a:xfrm>
            <a:off x="3974771" y="1547466"/>
            <a:ext cx="24562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800"/>
              <a:buFont typeface="Calibri"/>
              <a:buNone/>
            </a:pPr>
            <a:r>
              <a:rPr b="1" i="0" lang="en-US" sz="1800" u="none" cap="none" strike="noStrike">
                <a:solidFill>
                  <a:srgbClr val="FFC93C"/>
                </a:solidFill>
                <a:latin typeface="Calibri"/>
                <a:ea typeface="Calibri"/>
                <a:cs typeface="Calibri"/>
                <a:sym typeface="Calibri"/>
              </a:rPr>
              <a:t>Kolom (3) Jenis Kelamin</a:t>
            </a:r>
            <a:endParaRPr b="1" i="0" sz="1800" u="none" cap="none" strike="noStrike">
              <a:solidFill>
                <a:srgbClr val="FFC93C"/>
              </a:solidFill>
              <a:latin typeface="Calibri"/>
              <a:ea typeface="Calibri"/>
              <a:cs typeface="Calibri"/>
              <a:sym typeface="Calibri"/>
            </a:endParaRPr>
          </a:p>
        </p:txBody>
      </p:sp>
      <p:cxnSp>
        <p:nvCxnSpPr>
          <p:cNvPr id="2186" name="Google Shape;2186;p51"/>
          <p:cNvCxnSpPr/>
          <p:nvPr/>
        </p:nvCxnSpPr>
        <p:spPr>
          <a:xfrm flipH="1" rot="10800000">
            <a:off x="3183186" y="373534"/>
            <a:ext cx="489600" cy="205800"/>
          </a:xfrm>
          <a:prstGeom prst="bentConnector3">
            <a:avLst>
              <a:gd fmla="val -12858" name="adj1"/>
            </a:avLst>
          </a:prstGeom>
          <a:noFill/>
          <a:ln cap="flat" cmpd="sng" w="12700">
            <a:solidFill>
              <a:srgbClr val="FFC93C"/>
            </a:solidFill>
            <a:prstDash val="solid"/>
            <a:miter lim="800000"/>
            <a:headEnd len="sm" w="sm" type="none"/>
            <a:tailEnd len="sm" w="sm" type="none"/>
          </a:ln>
        </p:spPr>
      </p:cxnSp>
      <p:grpSp>
        <p:nvGrpSpPr>
          <p:cNvPr id="2187" name="Google Shape;2187;p51"/>
          <p:cNvGrpSpPr/>
          <p:nvPr/>
        </p:nvGrpSpPr>
        <p:grpSpPr>
          <a:xfrm>
            <a:off x="4997422" y="3975921"/>
            <a:ext cx="6343484" cy="1406160"/>
            <a:chOff x="4345564" y="4589695"/>
            <a:chExt cx="7085182" cy="1681591"/>
          </a:xfrm>
        </p:grpSpPr>
        <p:sp>
          <p:nvSpPr>
            <p:cNvPr id="2188" name="Google Shape;2188;p51"/>
            <p:cNvSpPr/>
            <p:nvPr/>
          </p:nvSpPr>
          <p:spPr>
            <a:xfrm>
              <a:off x="4345564" y="4598011"/>
              <a:ext cx="1263233" cy="1263233"/>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pic>
          <p:nvPicPr>
            <p:cNvPr descr="Avatar Profile Vector PNG File - PNG All" id="2189" name="Google Shape;2189;p51"/>
            <p:cNvPicPr preferRelativeResize="0"/>
            <p:nvPr/>
          </p:nvPicPr>
          <p:blipFill rotWithShape="1">
            <a:blip r:embed="rId3">
              <a:alphaModFix/>
            </a:blip>
            <a:srcRect b="0" l="0" r="0" t="0"/>
            <a:stretch/>
          </p:blipFill>
          <p:spPr>
            <a:xfrm>
              <a:off x="4504676" y="4751898"/>
              <a:ext cx="952919" cy="1107510"/>
            </a:xfrm>
            <a:prstGeom prst="rect">
              <a:avLst/>
            </a:prstGeom>
            <a:noFill/>
            <a:ln>
              <a:noFill/>
            </a:ln>
          </p:spPr>
        </p:pic>
        <p:sp>
          <p:nvSpPr>
            <p:cNvPr id="2190" name="Google Shape;2190;p51"/>
            <p:cNvSpPr/>
            <p:nvPr/>
          </p:nvSpPr>
          <p:spPr>
            <a:xfrm>
              <a:off x="5730130" y="4970970"/>
              <a:ext cx="410836" cy="573206"/>
            </a:xfrm>
            <a:prstGeom prst="mathMultiply">
              <a:avLst>
                <a:gd fmla="val 23520" name="adj1"/>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91" name="Google Shape;2191;p51"/>
            <p:cNvSpPr txBox="1"/>
            <p:nvPr/>
          </p:nvSpPr>
          <p:spPr>
            <a:xfrm>
              <a:off x="6140966" y="4834873"/>
              <a:ext cx="1342114" cy="9937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Endang Tidak selalu perempuan</a:t>
              </a:r>
              <a:endParaRPr b="1" i="0" sz="1600" u="none" cap="none" strike="noStrike">
                <a:solidFill>
                  <a:srgbClr val="FFFFFF"/>
                </a:solidFill>
                <a:latin typeface="Calibri"/>
                <a:ea typeface="Calibri"/>
                <a:cs typeface="Calibri"/>
                <a:sym typeface="Calibri"/>
              </a:endParaRPr>
            </a:p>
          </p:txBody>
        </p:sp>
        <p:sp>
          <p:nvSpPr>
            <p:cNvPr id="2192" name="Google Shape;2192;p51"/>
            <p:cNvSpPr/>
            <p:nvPr/>
          </p:nvSpPr>
          <p:spPr>
            <a:xfrm>
              <a:off x="4420645" y="5911296"/>
              <a:ext cx="1057446" cy="339105"/>
            </a:xfrm>
            <a:prstGeom prst="roundRect">
              <a:avLst>
                <a:gd fmla="val 50000" name="adj"/>
              </a:avLst>
            </a:prstGeom>
            <a:solidFill>
              <a:srgbClr val="FFC93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93" name="Google Shape;2193;p51"/>
            <p:cNvSpPr txBox="1"/>
            <p:nvPr/>
          </p:nvSpPr>
          <p:spPr>
            <a:xfrm>
              <a:off x="4538611" y="5877984"/>
              <a:ext cx="820375" cy="3680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Endang</a:t>
              </a:r>
              <a:endParaRPr b="1" i="0" sz="1400" u="none" cap="none" strike="noStrike">
                <a:solidFill>
                  <a:srgbClr val="000000"/>
                </a:solidFill>
                <a:latin typeface="Calibri"/>
                <a:ea typeface="Calibri"/>
                <a:cs typeface="Calibri"/>
                <a:sym typeface="Calibri"/>
              </a:endParaRPr>
            </a:p>
          </p:txBody>
        </p:sp>
        <p:sp>
          <p:nvSpPr>
            <p:cNvPr id="2194" name="Google Shape;2194;p51"/>
            <p:cNvSpPr/>
            <p:nvPr/>
          </p:nvSpPr>
          <p:spPr>
            <a:xfrm>
              <a:off x="8015248" y="4589695"/>
              <a:ext cx="1263233" cy="1263233"/>
            </a:xfrm>
            <a:prstGeom prst="ellipse">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95" name="Google Shape;2195;p51"/>
            <p:cNvSpPr/>
            <p:nvPr/>
          </p:nvSpPr>
          <p:spPr>
            <a:xfrm>
              <a:off x="9399814" y="4977043"/>
              <a:ext cx="410836" cy="573206"/>
            </a:xfrm>
            <a:prstGeom prst="mathMultiply">
              <a:avLst>
                <a:gd fmla="val 23520" name="adj1"/>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96" name="Google Shape;2196;p51"/>
            <p:cNvSpPr txBox="1"/>
            <p:nvPr/>
          </p:nvSpPr>
          <p:spPr>
            <a:xfrm>
              <a:off x="9848283" y="4934407"/>
              <a:ext cx="1582463" cy="6993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1" i="0" lang="en-US" sz="1600" u="none" cap="none" strike="noStrike">
                  <a:solidFill>
                    <a:srgbClr val="FFFFFF"/>
                  </a:solidFill>
                  <a:latin typeface="Calibri"/>
                  <a:ea typeface="Calibri"/>
                  <a:cs typeface="Calibri"/>
                  <a:sym typeface="Calibri"/>
                </a:rPr>
                <a:t>Budi Tidak selalu laki-laki</a:t>
              </a:r>
              <a:endParaRPr b="1" i="0" sz="1600" u="none" cap="none" strike="noStrike">
                <a:solidFill>
                  <a:srgbClr val="FFFFFF"/>
                </a:solidFill>
                <a:latin typeface="Calibri"/>
                <a:ea typeface="Calibri"/>
                <a:cs typeface="Calibri"/>
                <a:sym typeface="Calibri"/>
              </a:endParaRPr>
            </a:p>
          </p:txBody>
        </p:sp>
        <p:sp>
          <p:nvSpPr>
            <p:cNvPr id="2197" name="Google Shape;2197;p51"/>
            <p:cNvSpPr/>
            <p:nvPr/>
          </p:nvSpPr>
          <p:spPr>
            <a:xfrm>
              <a:off x="8128110" y="5924410"/>
              <a:ext cx="1057446" cy="339104"/>
            </a:xfrm>
            <a:prstGeom prst="roundRect">
              <a:avLst>
                <a:gd fmla="val 50000" name="adj"/>
              </a:avLst>
            </a:prstGeom>
            <a:solidFill>
              <a:srgbClr val="FFC93C"/>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2198" name="Google Shape;2198;p51"/>
            <p:cNvSpPr txBox="1"/>
            <p:nvPr/>
          </p:nvSpPr>
          <p:spPr>
            <a:xfrm>
              <a:off x="8356575" y="5903223"/>
              <a:ext cx="584039" cy="3680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Budi</a:t>
              </a:r>
              <a:endParaRPr b="1" i="0" sz="1400" u="none" cap="none" strike="noStrike">
                <a:solidFill>
                  <a:srgbClr val="000000"/>
                </a:solidFill>
                <a:latin typeface="Calibri"/>
                <a:ea typeface="Calibri"/>
                <a:cs typeface="Calibri"/>
                <a:sym typeface="Calibri"/>
              </a:endParaRPr>
            </a:p>
          </p:txBody>
        </p:sp>
        <p:pic>
          <p:nvPicPr>
            <p:cNvPr descr="Perempuan Wanita Anonim - Gambar vektor gratis di Pixabay" id="2199" name="Google Shape;2199;p51"/>
            <p:cNvPicPr preferRelativeResize="0"/>
            <p:nvPr/>
          </p:nvPicPr>
          <p:blipFill rotWithShape="1">
            <a:blip r:embed="rId4">
              <a:alphaModFix/>
            </a:blip>
            <a:srcRect b="0" l="0" r="0" t="0"/>
            <a:stretch/>
          </p:blipFill>
          <p:spPr>
            <a:xfrm>
              <a:off x="8128110" y="4864082"/>
              <a:ext cx="1037507" cy="1040397"/>
            </a:xfrm>
            <a:prstGeom prst="rect">
              <a:avLst/>
            </a:prstGeom>
            <a:noFill/>
            <a:ln>
              <a:noFill/>
            </a:ln>
          </p:spPr>
        </p:pic>
      </p:grpSp>
      <p:grpSp>
        <p:nvGrpSpPr>
          <p:cNvPr id="2200" name="Google Shape;2200;p51"/>
          <p:cNvGrpSpPr/>
          <p:nvPr/>
        </p:nvGrpSpPr>
        <p:grpSpPr>
          <a:xfrm>
            <a:off x="4576497" y="3683948"/>
            <a:ext cx="446727" cy="486825"/>
            <a:chOff x="960805" y="6082568"/>
            <a:chExt cx="564642" cy="615323"/>
          </a:xfrm>
        </p:grpSpPr>
        <p:sp>
          <p:nvSpPr>
            <p:cNvPr id="2201" name="Google Shape;2201;p51"/>
            <p:cNvSpPr/>
            <p:nvPr/>
          </p:nvSpPr>
          <p:spPr>
            <a:xfrm>
              <a:off x="960805" y="6111819"/>
              <a:ext cx="564642" cy="564642"/>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FFFFFF"/>
                </a:solidFill>
                <a:latin typeface="Calibri"/>
                <a:ea typeface="Calibri"/>
                <a:cs typeface="Calibri"/>
                <a:sym typeface="Calibri"/>
              </a:endParaRPr>
            </a:p>
          </p:txBody>
        </p:sp>
        <p:sp>
          <p:nvSpPr>
            <p:cNvPr id="2202" name="Google Shape;2202;p51"/>
            <p:cNvSpPr/>
            <p:nvPr/>
          </p:nvSpPr>
          <p:spPr>
            <a:xfrm>
              <a:off x="1057003" y="6082568"/>
              <a:ext cx="427182" cy="61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2800"/>
                <a:buFont typeface="Arial Black"/>
                <a:buNone/>
              </a:pPr>
              <a:r>
                <a:rPr b="1" i="0" lang="en-US" sz="2800" u="none" cap="none" strike="noStrike">
                  <a:solidFill>
                    <a:srgbClr val="C00000"/>
                  </a:solidFill>
                  <a:latin typeface="Arial Black"/>
                  <a:ea typeface="Arial Black"/>
                  <a:cs typeface="Arial Black"/>
                  <a:sym typeface="Arial Black"/>
                </a:rPr>
                <a:t>!</a:t>
              </a:r>
              <a:endParaRPr b="0" i="0" sz="900" u="none" cap="none" strike="noStrike">
                <a:solidFill>
                  <a:srgbClr val="C00000"/>
                </a:solidFill>
                <a:latin typeface="Calibri"/>
                <a:ea typeface="Calibri"/>
                <a:cs typeface="Calibri"/>
                <a:sym typeface="Calibri"/>
              </a:endParaRPr>
            </a:p>
          </p:txBody>
        </p:sp>
      </p:grpSp>
      <p:grpSp>
        <p:nvGrpSpPr>
          <p:cNvPr id="2203" name="Google Shape;2203;p51"/>
          <p:cNvGrpSpPr/>
          <p:nvPr/>
        </p:nvGrpSpPr>
        <p:grpSpPr>
          <a:xfrm>
            <a:off x="1423269" y="3041854"/>
            <a:ext cx="306677" cy="282116"/>
            <a:chOff x="3637280" y="3931920"/>
            <a:chExt cx="532813" cy="321940"/>
          </a:xfrm>
        </p:grpSpPr>
        <p:sp>
          <p:nvSpPr>
            <p:cNvPr id="2204" name="Google Shape;2204;p51"/>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05" name="Google Shape;2205;p51"/>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id="2206" name="Google Shape;2206;p51"/>
          <p:cNvPicPr preferRelativeResize="0"/>
          <p:nvPr/>
        </p:nvPicPr>
        <p:blipFill rotWithShape="1">
          <a:blip r:embed="rId5">
            <a:alphaModFix/>
          </a:blip>
          <a:srcRect b="0" l="0" r="0" t="0"/>
          <a:stretch/>
        </p:blipFill>
        <p:spPr>
          <a:xfrm>
            <a:off x="569762" y="1030153"/>
            <a:ext cx="704886" cy="5562886"/>
          </a:xfrm>
          <a:prstGeom prst="rect">
            <a:avLst/>
          </a:prstGeom>
          <a:noFill/>
          <a:ln>
            <a:noFill/>
          </a:ln>
          <a:effectLst>
            <a:outerShdw blurRad="50800" rotWithShape="0" algn="r" dir="10800000" dist="38100">
              <a:srgbClr val="000000">
                <a:alpha val="40000"/>
              </a:srgbClr>
            </a:outerShdw>
          </a:effectLst>
        </p:spPr>
      </p:pic>
      <p:pic>
        <p:nvPicPr>
          <p:cNvPr id="2207" name="Google Shape;2207;p51"/>
          <p:cNvPicPr preferRelativeResize="0"/>
          <p:nvPr/>
        </p:nvPicPr>
        <p:blipFill rotWithShape="1">
          <a:blip r:embed="rId6">
            <a:alphaModFix/>
          </a:blip>
          <a:srcRect b="0" l="0" r="0" t="0"/>
          <a:stretch/>
        </p:blipFill>
        <p:spPr>
          <a:xfrm>
            <a:off x="1959459" y="2607618"/>
            <a:ext cx="1437760" cy="1051362"/>
          </a:xfrm>
          <a:prstGeom prst="rect">
            <a:avLst/>
          </a:prstGeom>
          <a:noFill/>
          <a:ln>
            <a:noFill/>
          </a:ln>
        </p:spPr>
      </p:pic>
      <p:sp>
        <p:nvSpPr>
          <p:cNvPr id="2208" name="Google Shape;2208;p51"/>
          <p:cNvSpPr txBox="1"/>
          <p:nvPr/>
        </p:nvSpPr>
        <p:spPr>
          <a:xfrm>
            <a:off x="773125" y="3041899"/>
            <a:ext cx="3709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1</a:t>
            </a:r>
            <a:endParaRPr b="1" i="0" sz="1600" u="none" cap="none" strike="noStrike">
              <a:solidFill>
                <a:srgbClr val="C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pic>
        <p:nvPicPr>
          <p:cNvPr id="2214" name="Google Shape;2214;p52"/>
          <p:cNvPicPr preferRelativeResize="0"/>
          <p:nvPr/>
        </p:nvPicPr>
        <p:blipFill rotWithShape="1">
          <a:blip r:embed="rId3">
            <a:alphaModFix/>
          </a:blip>
          <a:srcRect b="0" l="0" r="0" t="0"/>
          <a:stretch/>
        </p:blipFill>
        <p:spPr>
          <a:xfrm>
            <a:off x="387612" y="1047510"/>
            <a:ext cx="1047804" cy="5550185"/>
          </a:xfrm>
          <a:prstGeom prst="rect">
            <a:avLst/>
          </a:prstGeom>
          <a:noFill/>
          <a:ln>
            <a:noFill/>
          </a:ln>
          <a:effectLst>
            <a:outerShdw blurRad="50800" rotWithShape="0" algn="r" dir="10800000" dist="38100">
              <a:srgbClr val="000000">
                <a:alpha val="40000"/>
              </a:srgbClr>
            </a:outerShdw>
          </a:effectLst>
        </p:spPr>
      </p:pic>
      <p:sp>
        <p:nvSpPr>
          <p:cNvPr id="2215" name="Google Shape;2215;p5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2216" name="Google Shape;2216;p52"/>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17" name="Google Shape;2217;p52"/>
          <p:cNvSpPr/>
          <p:nvPr/>
        </p:nvSpPr>
        <p:spPr>
          <a:xfrm>
            <a:off x="-11576" y="-49066"/>
            <a:ext cx="661234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18" name="Google Shape;2218;p52"/>
          <p:cNvSpPr txBox="1"/>
          <p:nvPr/>
        </p:nvSpPr>
        <p:spPr>
          <a:xfrm>
            <a:off x="131175" y="121534"/>
            <a:ext cx="44684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BLOK IV KOLOM (4)</a:t>
            </a:r>
            <a:endParaRPr b="0" i="0" sz="1400" u="none" cap="none" strike="noStrike">
              <a:solidFill>
                <a:srgbClr val="000000"/>
              </a:solidFill>
              <a:latin typeface="Arial"/>
              <a:ea typeface="Arial"/>
              <a:cs typeface="Arial"/>
              <a:sym typeface="Arial"/>
            </a:endParaRPr>
          </a:p>
        </p:txBody>
      </p:sp>
      <p:sp>
        <p:nvSpPr>
          <p:cNvPr id="2219" name="Google Shape;2219;p52"/>
          <p:cNvSpPr txBox="1"/>
          <p:nvPr/>
        </p:nvSpPr>
        <p:spPr>
          <a:xfrm>
            <a:off x="4760933" y="1939030"/>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20" name="Google Shape;2220;p52"/>
          <p:cNvSpPr/>
          <p:nvPr/>
        </p:nvSpPr>
        <p:spPr>
          <a:xfrm>
            <a:off x="3702186" y="1192892"/>
            <a:ext cx="7990336" cy="1334580"/>
          </a:xfrm>
          <a:prstGeom prst="roundRect">
            <a:avLst>
              <a:gd fmla="val 3180"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21" name="Google Shape;2221;p52"/>
          <p:cNvSpPr/>
          <p:nvPr/>
        </p:nvSpPr>
        <p:spPr>
          <a:xfrm>
            <a:off x="3687399" y="1055546"/>
            <a:ext cx="8047174" cy="338554"/>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222" name="Google Shape;2222;p52"/>
          <p:cNvGrpSpPr/>
          <p:nvPr/>
        </p:nvGrpSpPr>
        <p:grpSpPr>
          <a:xfrm>
            <a:off x="10890671" y="1157949"/>
            <a:ext cx="641259" cy="149095"/>
            <a:chOff x="4678731" y="1383327"/>
            <a:chExt cx="1268082" cy="286800"/>
          </a:xfrm>
        </p:grpSpPr>
        <p:sp>
          <p:nvSpPr>
            <p:cNvPr id="2223" name="Google Shape;2223;p52"/>
            <p:cNvSpPr/>
            <p:nvPr/>
          </p:nvSpPr>
          <p:spPr>
            <a:xfrm>
              <a:off x="4678731"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24" name="Google Shape;2224;p52"/>
            <p:cNvSpPr/>
            <p:nvPr/>
          </p:nvSpPr>
          <p:spPr>
            <a:xfrm>
              <a:off x="5169372"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25" name="Google Shape;2225;p52"/>
            <p:cNvSpPr/>
            <p:nvPr/>
          </p:nvSpPr>
          <p:spPr>
            <a:xfrm>
              <a:off x="5660013"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226" name="Google Shape;2226;p52"/>
          <p:cNvSpPr txBox="1"/>
          <p:nvPr/>
        </p:nvSpPr>
        <p:spPr>
          <a:xfrm>
            <a:off x="3868043" y="1031368"/>
            <a:ext cx="459087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600"/>
              <a:buFont typeface="Calibri"/>
              <a:buNone/>
            </a:pPr>
            <a:r>
              <a:rPr b="1" i="0" lang="en-US" sz="1600" u="none" cap="none" strike="noStrike">
                <a:solidFill>
                  <a:srgbClr val="FFC93C"/>
                </a:solidFill>
                <a:latin typeface="Calibri"/>
                <a:ea typeface="Calibri"/>
                <a:cs typeface="Calibri"/>
                <a:sym typeface="Calibri"/>
              </a:rPr>
              <a:t>Kolom (4) Status Hubungan dengan Kepala Keluarga</a:t>
            </a:r>
            <a:endParaRPr b="1" i="0" sz="1600" u="none" cap="none" strike="noStrike">
              <a:solidFill>
                <a:srgbClr val="FFC93C"/>
              </a:solidFill>
              <a:latin typeface="Calibri"/>
              <a:ea typeface="Calibri"/>
              <a:cs typeface="Calibri"/>
              <a:sym typeface="Calibri"/>
            </a:endParaRPr>
          </a:p>
        </p:txBody>
      </p:sp>
      <p:sp>
        <p:nvSpPr>
          <p:cNvPr id="2227" name="Google Shape;2227;p52"/>
          <p:cNvSpPr/>
          <p:nvPr/>
        </p:nvSpPr>
        <p:spPr>
          <a:xfrm>
            <a:off x="3974079" y="1483693"/>
            <a:ext cx="7518855"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Tanyakan hubungan setiap anggota keluarga dengan kepala keluarga dan isikan kode yang sesuai pada kotak yang tersedia.  </a:t>
            </a:r>
            <a:r>
              <a:rPr b="1" i="0" lang="en-US" sz="1600" u="none" cap="none" strike="noStrike">
                <a:solidFill>
                  <a:srgbClr val="FFC000"/>
                </a:solidFill>
                <a:latin typeface="Calibri"/>
                <a:ea typeface="Calibri"/>
                <a:cs typeface="Calibri"/>
                <a:sym typeface="Calibri"/>
              </a:rPr>
              <a:t>Anggota Keluarga pertama tidak harus kepala Keluarga (kode 1)</a:t>
            </a:r>
            <a:r>
              <a:rPr b="1" i="0" lang="en-US" sz="1600" u="none" cap="none" strike="noStrike">
                <a:solidFill>
                  <a:srgbClr val="FFFFFF"/>
                </a:solidFill>
                <a:latin typeface="Calibri"/>
                <a:ea typeface="Calibri"/>
                <a:cs typeface="Calibri"/>
                <a:sym typeface="Calibri"/>
              </a:rPr>
              <a:t>,</a:t>
            </a:r>
            <a:r>
              <a:rPr b="0" i="0" lang="en-US" sz="1600" u="none" cap="none" strike="noStrike">
                <a:solidFill>
                  <a:srgbClr val="FFFFFF"/>
                </a:solidFill>
                <a:latin typeface="Calibri"/>
                <a:ea typeface="Calibri"/>
                <a:cs typeface="Calibri"/>
                <a:sym typeface="Calibri"/>
              </a:rPr>
              <a:t> ikuti aturan baku susunan anggota keluarga.</a:t>
            </a:r>
            <a:br>
              <a:rPr b="0" i="0" lang="en-US" sz="1600" u="none" cap="none" strike="noStrike">
                <a:solidFill>
                  <a:srgbClr val="FFFFFF"/>
                </a:solidFill>
                <a:latin typeface="Calibri"/>
                <a:ea typeface="Calibri"/>
                <a:cs typeface="Calibri"/>
                <a:sym typeface="Calibri"/>
              </a:rPr>
            </a:br>
            <a:endParaRPr b="0" i="0" sz="1600" u="none" cap="none" strike="noStrike">
              <a:solidFill>
                <a:srgbClr val="FFFFFF"/>
              </a:solidFill>
              <a:latin typeface="Calibri"/>
              <a:ea typeface="Calibri"/>
              <a:cs typeface="Calibri"/>
              <a:sym typeface="Calibri"/>
            </a:endParaRPr>
          </a:p>
        </p:txBody>
      </p:sp>
      <p:sp>
        <p:nvSpPr>
          <p:cNvPr id="2228" name="Google Shape;2228;p52"/>
          <p:cNvSpPr/>
          <p:nvPr/>
        </p:nvSpPr>
        <p:spPr>
          <a:xfrm>
            <a:off x="3672457" y="2837443"/>
            <a:ext cx="7990336" cy="3749763"/>
          </a:xfrm>
          <a:prstGeom prst="roundRect">
            <a:avLst>
              <a:gd fmla="val 5657" name="adj"/>
            </a:avLst>
          </a:prstGeom>
          <a:noFill/>
          <a:ln cap="flat" cmpd="sng" w="12700">
            <a:solidFill>
              <a:srgbClr val="00B7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29" name="Google Shape;2229;p52"/>
          <p:cNvSpPr txBox="1"/>
          <p:nvPr/>
        </p:nvSpPr>
        <p:spPr>
          <a:xfrm>
            <a:off x="4152113" y="2610365"/>
            <a:ext cx="1941156" cy="487785"/>
          </a:xfrm>
          <a:prstGeom prst="rect">
            <a:avLst/>
          </a:prstGeom>
          <a:solidFill>
            <a:srgbClr val="007A87"/>
          </a:solidFill>
          <a:ln>
            <a:noFill/>
          </a:ln>
        </p:spPr>
        <p:txBody>
          <a:bodyPr anchorCtr="0" anchor="t" bIns="45700" lIns="91425" spcFirstLastPara="1" rIns="91425" wrap="square" tIns="45700">
            <a:spAutoFit/>
          </a:bodyPr>
          <a:lstStyle/>
          <a:p>
            <a:pPr indent="0" lvl="0" marL="0" marR="0" rtl="0" algn="ctr">
              <a:lnSpc>
                <a:spcPct val="115000"/>
              </a:lnSpc>
              <a:spcBef>
                <a:spcPts val="300"/>
              </a:spcBef>
              <a:spcAft>
                <a:spcPts val="300"/>
              </a:spcAft>
              <a:buClr>
                <a:srgbClr val="FFC93C"/>
              </a:buClr>
              <a:buSzPts val="1700"/>
              <a:buFont typeface="Calibri"/>
              <a:buNone/>
            </a:pPr>
            <a:r>
              <a:rPr b="1" i="1" lang="en-US" sz="1700" u="none" cap="none" strike="noStrike">
                <a:solidFill>
                  <a:srgbClr val="FFC93C"/>
                </a:solidFill>
                <a:latin typeface="Calibri"/>
                <a:ea typeface="Calibri"/>
                <a:cs typeface="Calibri"/>
                <a:sym typeface="Calibri"/>
              </a:rPr>
              <a:t>Penjelasan Kode</a:t>
            </a:r>
            <a:endParaRPr b="0" i="1" sz="1700" u="none" cap="none" strike="noStrike">
              <a:solidFill>
                <a:srgbClr val="FFC93C"/>
              </a:solidFill>
              <a:latin typeface="Arial"/>
              <a:ea typeface="Arial"/>
              <a:cs typeface="Arial"/>
              <a:sym typeface="Arial"/>
            </a:endParaRPr>
          </a:p>
        </p:txBody>
      </p:sp>
      <p:sp>
        <p:nvSpPr>
          <p:cNvPr id="2230" name="Google Shape;2230;p52"/>
          <p:cNvSpPr/>
          <p:nvPr/>
        </p:nvSpPr>
        <p:spPr>
          <a:xfrm>
            <a:off x="4039266" y="2787990"/>
            <a:ext cx="128037" cy="12803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31" name="Google Shape;2231;p52"/>
          <p:cNvSpPr/>
          <p:nvPr/>
        </p:nvSpPr>
        <p:spPr>
          <a:xfrm>
            <a:off x="6078078" y="2773425"/>
            <a:ext cx="128037" cy="12803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32" name="Google Shape;2232;p52"/>
          <p:cNvSpPr txBox="1"/>
          <p:nvPr/>
        </p:nvSpPr>
        <p:spPr>
          <a:xfrm>
            <a:off x="773125" y="3041899"/>
            <a:ext cx="3709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1</a:t>
            </a:r>
            <a:endParaRPr b="1" i="0" sz="1600" u="none" cap="none" strike="noStrike">
              <a:solidFill>
                <a:srgbClr val="C00000"/>
              </a:solidFill>
              <a:latin typeface="Calibri"/>
              <a:ea typeface="Calibri"/>
              <a:cs typeface="Calibri"/>
              <a:sym typeface="Calibri"/>
            </a:endParaRPr>
          </a:p>
        </p:txBody>
      </p:sp>
      <p:grpSp>
        <p:nvGrpSpPr>
          <p:cNvPr id="2233" name="Google Shape;2233;p52"/>
          <p:cNvGrpSpPr/>
          <p:nvPr/>
        </p:nvGrpSpPr>
        <p:grpSpPr>
          <a:xfrm>
            <a:off x="1592474" y="3485906"/>
            <a:ext cx="306677" cy="282116"/>
            <a:chOff x="3637280" y="3931920"/>
            <a:chExt cx="532813" cy="321940"/>
          </a:xfrm>
        </p:grpSpPr>
        <p:sp>
          <p:nvSpPr>
            <p:cNvPr id="2234" name="Google Shape;2234;p52"/>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35" name="Google Shape;2235;p52"/>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236" name="Google Shape;2236;p52"/>
          <p:cNvSpPr/>
          <p:nvPr/>
        </p:nvSpPr>
        <p:spPr>
          <a:xfrm>
            <a:off x="3868043" y="3537850"/>
            <a:ext cx="7663887" cy="2062103"/>
          </a:xfrm>
          <a:prstGeom prst="rect">
            <a:avLst/>
          </a:prstGeom>
          <a:noFill/>
          <a:ln>
            <a:noFill/>
          </a:ln>
        </p:spPr>
        <p:txBody>
          <a:bodyPr anchorCtr="0" anchor="t" bIns="45700" lIns="91425" spcFirstLastPara="1" rIns="91425" wrap="square" tIns="45700">
            <a:spAutoFit/>
          </a:bodyPr>
          <a:lstStyle/>
          <a:p>
            <a:pPr indent="-330200" lvl="0" marL="457200" marR="0" rtl="0" algn="l">
              <a:lnSpc>
                <a:spcPct val="115000"/>
              </a:lnSpc>
              <a:spcBef>
                <a:spcPts val="0"/>
              </a:spcBef>
              <a:spcAft>
                <a:spcPts val="0"/>
              </a:spcAft>
              <a:buClr>
                <a:srgbClr val="FFFFFF"/>
              </a:buClr>
              <a:buSzPts val="1600"/>
              <a:buFont typeface="Noto Sans Symbols"/>
              <a:buChar char="❖"/>
            </a:pPr>
            <a:r>
              <a:rPr b="1" i="0" lang="en-US" sz="1600" u="none" cap="none" strike="noStrike">
                <a:solidFill>
                  <a:srgbClr val="FFC93C"/>
                </a:solidFill>
                <a:latin typeface="Calibri"/>
                <a:ea typeface="Calibri"/>
                <a:cs typeface="Calibri"/>
                <a:sym typeface="Calibri"/>
              </a:rPr>
              <a:t>Kepala Keluarga adalah </a:t>
            </a:r>
            <a:r>
              <a:rPr b="1" i="0" lang="en-US" sz="1600" u="none" cap="none" strike="noStrike">
                <a:solidFill>
                  <a:srgbClr val="FFFFFF"/>
                </a:solidFill>
                <a:latin typeface="Calibri"/>
                <a:ea typeface="Calibri"/>
                <a:cs typeface="Calibri"/>
                <a:sym typeface="Calibri"/>
              </a:rPr>
              <a:t>salah seorang dari anggota keluarga yang tertulis di dalam Kartu Keluarga sebagai Kepala Keluarga.</a:t>
            </a:r>
            <a:endParaRPr b="1" i="0" sz="1600" u="none" cap="none" strike="noStrike">
              <a:solidFill>
                <a:srgbClr val="FFFFFF"/>
              </a:solidFill>
              <a:latin typeface="Calibri"/>
              <a:ea typeface="Calibri"/>
              <a:cs typeface="Calibri"/>
              <a:sym typeface="Calibri"/>
            </a:endParaRPr>
          </a:p>
          <a:p>
            <a:pPr indent="-330200" lvl="0" marL="457200" marR="0" rtl="0" algn="l">
              <a:lnSpc>
                <a:spcPct val="115000"/>
              </a:lnSpc>
              <a:spcBef>
                <a:spcPts val="0"/>
              </a:spcBef>
              <a:spcAft>
                <a:spcPts val="0"/>
              </a:spcAft>
              <a:buClr>
                <a:srgbClr val="FFFFFF"/>
              </a:buClr>
              <a:buSzPts val="1600"/>
              <a:buFont typeface="Noto Sans Symbols"/>
              <a:buChar char="❖"/>
            </a:pPr>
            <a:r>
              <a:rPr b="1" i="0" lang="en-US" sz="1600" u="none" cap="none" strike="noStrike">
                <a:solidFill>
                  <a:srgbClr val="FFFFFF"/>
                </a:solidFill>
                <a:latin typeface="Calibri"/>
                <a:ea typeface="Calibri"/>
                <a:cs typeface="Calibri"/>
                <a:sym typeface="Calibri"/>
              </a:rPr>
              <a:t>Apabila Kepala Keluarga meninggal dan telah digantikan oleh pasangannya, maka nama Kepala Keluarga digantikan dengan nama pasangan atau yang ditunjuk sebagai Kepala Keluarga. </a:t>
            </a:r>
            <a:endParaRPr b="1" i="0" sz="1600" u="none" cap="none" strike="noStrike">
              <a:solidFill>
                <a:srgbClr val="FFFFFF"/>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C93C"/>
              </a:solidFill>
              <a:latin typeface="Calibri"/>
              <a:ea typeface="Calibri"/>
              <a:cs typeface="Calibri"/>
              <a:sym typeface="Calibri"/>
            </a:endParaRPr>
          </a:p>
        </p:txBody>
      </p:sp>
      <p:sp>
        <p:nvSpPr>
          <p:cNvPr id="2237" name="Google Shape;2237;p52"/>
          <p:cNvSpPr/>
          <p:nvPr/>
        </p:nvSpPr>
        <p:spPr>
          <a:xfrm>
            <a:off x="3899730" y="3143106"/>
            <a:ext cx="2445922" cy="342800"/>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38" name="Google Shape;2238;p52"/>
          <p:cNvSpPr txBox="1"/>
          <p:nvPr/>
        </p:nvSpPr>
        <p:spPr>
          <a:xfrm>
            <a:off x="3978326" y="3135710"/>
            <a:ext cx="222778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A87"/>
              </a:buClr>
              <a:buSzPts val="1600"/>
              <a:buFont typeface="Calibri"/>
              <a:buNone/>
            </a:pPr>
            <a:r>
              <a:rPr b="1" i="0" lang="en-US" sz="1600" u="none" cap="none" strike="noStrike">
                <a:solidFill>
                  <a:srgbClr val="007A87"/>
                </a:solidFill>
                <a:latin typeface="Calibri"/>
                <a:ea typeface="Calibri"/>
                <a:cs typeface="Calibri"/>
                <a:sym typeface="Calibri"/>
              </a:rPr>
              <a:t>Kode 1. Kepala Keluarga</a:t>
            </a:r>
            <a:endParaRPr b="1" i="0" sz="1600" u="none" cap="none" strike="noStrike">
              <a:solidFill>
                <a:srgbClr val="007A87"/>
              </a:solidFill>
              <a:latin typeface="Calibri"/>
              <a:ea typeface="Calibri"/>
              <a:cs typeface="Calibri"/>
              <a:sym typeface="Calibri"/>
            </a:endParaRPr>
          </a:p>
        </p:txBody>
      </p:sp>
      <p:sp>
        <p:nvSpPr>
          <p:cNvPr id="2239" name="Google Shape;2239;p52"/>
          <p:cNvSpPr/>
          <p:nvPr/>
        </p:nvSpPr>
        <p:spPr>
          <a:xfrm>
            <a:off x="3899730" y="5705682"/>
            <a:ext cx="1889476" cy="342800"/>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40" name="Google Shape;2240;p52"/>
          <p:cNvSpPr txBox="1"/>
          <p:nvPr/>
        </p:nvSpPr>
        <p:spPr>
          <a:xfrm>
            <a:off x="3978326" y="5698286"/>
            <a:ext cx="181088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A87"/>
              </a:buClr>
              <a:buSzPts val="1600"/>
              <a:buFont typeface="Calibri"/>
              <a:buNone/>
            </a:pPr>
            <a:r>
              <a:rPr b="1" i="0" lang="en-US" sz="1600" u="none" cap="none" strike="noStrike">
                <a:solidFill>
                  <a:srgbClr val="007A87"/>
                </a:solidFill>
                <a:latin typeface="Calibri"/>
                <a:ea typeface="Calibri"/>
                <a:cs typeface="Calibri"/>
                <a:sym typeface="Calibri"/>
              </a:rPr>
              <a:t>Kode 2. Istri/Suami</a:t>
            </a:r>
            <a:endParaRPr b="1" i="0" sz="1600" u="none" cap="none" strike="noStrike">
              <a:solidFill>
                <a:srgbClr val="007A87"/>
              </a:solidFill>
              <a:latin typeface="Calibri"/>
              <a:ea typeface="Calibri"/>
              <a:cs typeface="Calibri"/>
              <a:sym typeface="Calibri"/>
            </a:endParaRPr>
          </a:p>
        </p:txBody>
      </p:sp>
      <p:sp>
        <p:nvSpPr>
          <p:cNvPr id="2241" name="Google Shape;2241;p52"/>
          <p:cNvSpPr/>
          <p:nvPr/>
        </p:nvSpPr>
        <p:spPr>
          <a:xfrm>
            <a:off x="3868043" y="6102958"/>
            <a:ext cx="7663887"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600"/>
              <a:buFont typeface="Noto Sans Symbols"/>
              <a:buChar char="❖"/>
            </a:pPr>
            <a:r>
              <a:rPr b="1" i="0" lang="en-US" sz="1600" u="none" cap="none" strike="noStrike">
                <a:solidFill>
                  <a:srgbClr val="FFFFFF"/>
                </a:solidFill>
                <a:latin typeface="Calibri"/>
                <a:ea typeface="Calibri"/>
                <a:cs typeface="Calibri"/>
                <a:sym typeface="Calibri"/>
              </a:rPr>
              <a:t>Suami/Istri </a:t>
            </a:r>
            <a:r>
              <a:rPr b="0" i="0" lang="en-US" sz="1600" u="none" cap="none" strike="noStrike">
                <a:solidFill>
                  <a:srgbClr val="FFFFFF"/>
                </a:solidFill>
                <a:latin typeface="Calibri"/>
                <a:ea typeface="Calibri"/>
                <a:cs typeface="Calibri"/>
                <a:sym typeface="Calibri"/>
              </a:rPr>
              <a:t>adalah </a:t>
            </a:r>
            <a:r>
              <a:rPr b="1" i="0" lang="en-US" sz="1600" u="none" cap="none" strike="noStrike">
                <a:solidFill>
                  <a:srgbClr val="FFC93C"/>
                </a:solidFill>
                <a:latin typeface="Calibri"/>
                <a:ea typeface="Calibri"/>
                <a:cs typeface="Calibri"/>
                <a:sym typeface="Calibri"/>
              </a:rPr>
              <a:t>pasangan dari Kepala Keluarga</a:t>
            </a:r>
            <a:endParaRPr b="1" i="0" sz="1600" u="none" cap="none" strike="noStrike">
              <a:solidFill>
                <a:srgbClr val="FFC93C"/>
              </a:solidFill>
              <a:latin typeface="Calibri"/>
              <a:ea typeface="Calibri"/>
              <a:cs typeface="Calibri"/>
              <a:sym typeface="Calibri"/>
            </a:endParaRPr>
          </a:p>
        </p:txBody>
      </p:sp>
      <p:pic>
        <p:nvPicPr>
          <p:cNvPr id="2242" name="Google Shape;2242;p52"/>
          <p:cNvPicPr preferRelativeResize="0"/>
          <p:nvPr/>
        </p:nvPicPr>
        <p:blipFill rotWithShape="1">
          <a:blip r:embed="rId4">
            <a:alphaModFix/>
          </a:blip>
          <a:srcRect b="0" l="0" r="0" t="0"/>
          <a:stretch/>
        </p:blipFill>
        <p:spPr>
          <a:xfrm>
            <a:off x="2113300" y="2695555"/>
            <a:ext cx="1111307" cy="1873346"/>
          </a:xfrm>
          <a:prstGeom prst="rect">
            <a:avLst/>
          </a:prstGeom>
          <a:noFill/>
          <a:ln>
            <a:noFill/>
          </a:ln>
          <a:effectLst>
            <a:outerShdw blurRad="50800" rotWithShape="0" algn="r" dir="10800000" dist="38100">
              <a:srgbClr val="000000">
                <a:alpha val="40000"/>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7" name="Shape 2247"/>
        <p:cNvGrpSpPr/>
        <p:nvPr/>
      </p:nvGrpSpPr>
      <p:grpSpPr>
        <a:xfrm>
          <a:off x="0" y="0"/>
          <a:ext cx="0" cy="0"/>
          <a:chOff x="0" y="0"/>
          <a:chExt cx="0" cy="0"/>
        </a:xfrm>
      </p:grpSpPr>
      <p:sp>
        <p:nvSpPr>
          <p:cNvPr id="2248" name="Google Shape;2248;p5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2249" name="Google Shape;2249;p5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50" name="Google Shape;2250;p53"/>
          <p:cNvSpPr/>
          <p:nvPr/>
        </p:nvSpPr>
        <p:spPr>
          <a:xfrm>
            <a:off x="-11576" y="-49066"/>
            <a:ext cx="661234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51" name="Google Shape;2251;p53"/>
          <p:cNvSpPr txBox="1"/>
          <p:nvPr/>
        </p:nvSpPr>
        <p:spPr>
          <a:xfrm>
            <a:off x="131175" y="121534"/>
            <a:ext cx="44684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BLOK IV KOLOM (4)</a:t>
            </a:r>
            <a:endParaRPr b="0" i="0" sz="1400" u="none" cap="none" strike="noStrike">
              <a:solidFill>
                <a:srgbClr val="000000"/>
              </a:solidFill>
              <a:latin typeface="Arial"/>
              <a:ea typeface="Arial"/>
              <a:cs typeface="Arial"/>
              <a:sym typeface="Arial"/>
            </a:endParaRPr>
          </a:p>
        </p:txBody>
      </p:sp>
      <p:sp>
        <p:nvSpPr>
          <p:cNvPr id="2252" name="Google Shape;2252;p53"/>
          <p:cNvSpPr/>
          <p:nvPr/>
        </p:nvSpPr>
        <p:spPr>
          <a:xfrm>
            <a:off x="3672457" y="1283143"/>
            <a:ext cx="7990336" cy="4920328"/>
          </a:xfrm>
          <a:prstGeom prst="roundRect">
            <a:avLst>
              <a:gd fmla="val 5657"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53" name="Google Shape;2253;p53"/>
          <p:cNvSpPr txBox="1"/>
          <p:nvPr/>
        </p:nvSpPr>
        <p:spPr>
          <a:xfrm>
            <a:off x="4152113" y="1056064"/>
            <a:ext cx="1941156" cy="487785"/>
          </a:xfrm>
          <a:prstGeom prst="rect">
            <a:avLst/>
          </a:prstGeom>
          <a:solidFill>
            <a:srgbClr val="007A87"/>
          </a:solidFill>
          <a:ln>
            <a:noFill/>
          </a:ln>
        </p:spPr>
        <p:txBody>
          <a:bodyPr anchorCtr="0" anchor="t" bIns="45700" lIns="91425" spcFirstLastPara="1" rIns="91425" wrap="square" tIns="45700">
            <a:spAutoFit/>
          </a:bodyPr>
          <a:lstStyle/>
          <a:p>
            <a:pPr indent="0" lvl="0" marL="0" marR="0" rtl="0" algn="ctr">
              <a:lnSpc>
                <a:spcPct val="115000"/>
              </a:lnSpc>
              <a:spcBef>
                <a:spcPts val="300"/>
              </a:spcBef>
              <a:spcAft>
                <a:spcPts val="300"/>
              </a:spcAft>
              <a:buClr>
                <a:srgbClr val="FFC93C"/>
              </a:buClr>
              <a:buSzPts val="1700"/>
              <a:buFont typeface="Calibri"/>
              <a:buNone/>
            </a:pPr>
            <a:r>
              <a:rPr b="1" i="1" lang="en-US" sz="1700" u="none" cap="none" strike="noStrike">
                <a:solidFill>
                  <a:srgbClr val="FFC93C"/>
                </a:solidFill>
                <a:latin typeface="Calibri"/>
                <a:ea typeface="Calibri"/>
                <a:cs typeface="Calibri"/>
                <a:sym typeface="Calibri"/>
              </a:rPr>
              <a:t>Penjelasan Kode</a:t>
            </a:r>
            <a:endParaRPr b="0" i="1" sz="1700" u="none" cap="none" strike="noStrike">
              <a:solidFill>
                <a:srgbClr val="FFC93C"/>
              </a:solidFill>
              <a:latin typeface="Arial"/>
              <a:ea typeface="Arial"/>
              <a:cs typeface="Arial"/>
              <a:sym typeface="Arial"/>
            </a:endParaRPr>
          </a:p>
        </p:txBody>
      </p:sp>
      <p:sp>
        <p:nvSpPr>
          <p:cNvPr id="2254" name="Google Shape;2254;p53"/>
          <p:cNvSpPr/>
          <p:nvPr/>
        </p:nvSpPr>
        <p:spPr>
          <a:xfrm>
            <a:off x="4039266" y="1233689"/>
            <a:ext cx="128037" cy="12803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55" name="Google Shape;2255;p53"/>
          <p:cNvSpPr/>
          <p:nvPr/>
        </p:nvSpPr>
        <p:spPr>
          <a:xfrm>
            <a:off x="6078078" y="1219124"/>
            <a:ext cx="128037" cy="12803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56" name="Google Shape;2256;p53"/>
          <p:cNvSpPr/>
          <p:nvPr/>
        </p:nvSpPr>
        <p:spPr>
          <a:xfrm>
            <a:off x="3868043" y="2038141"/>
            <a:ext cx="7663887"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600"/>
              <a:buFont typeface="Noto Sans Symbols"/>
              <a:buChar char="❖"/>
            </a:pPr>
            <a:r>
              <a:rPr b="1" i="0" lang="en-US" sz="1600" u="none" cap="none" strike="noStrike">
                <a:solidFill>
                  <a:srgbClr val="FFFFFF"/>
                </a:solidFill>
                <a:latin typeface="Calibri"/>
                <a:ea typeface="Calibri"/>
                <a:cs typeface="Calibri"/>
                <a:sym typeface="Calibri"/>
              </a:rPr>
              <a:t>Anak </a:t>
            </a:r>
            <a:r>
              <a:rPr b="0" i="0" lang="en-US" sz="1600" u="none" cap="none" strike="noStrike">
                <a:solidFill>
                  <a:srgbClr val="FFFFFF"/>
                </a:solidFill>
                <a:latin typeface="Calibri"/>
                <a:ea typeface="Calibri"/>
                <a:cs typeface="Calibri"/>
                <a:sym typeface="Calibri"/>
              </a:rPr>
              <a:t>mencakup </a:t>
            </a:r>
            <a:r>
              <a:rPr b="1" i="0" lang="en-US" sz="1600" u="none" cap="none" strike="noStrike">
                <a:solidFill>
                  <a:srgbClr val="FFC93C"/>
                </a:solidFill>
                <a:latin typeface="Calibri"/>
                <a:ea typeface="Calibri"/>
                <a:cs typeface="Calibri"/>
                <a:sym typeface="Calibri"/>
              </a:rPr>
              <a:t>anak kandung,anak tiri, atau anak angkat </a:t>
            </a:r>
            <a:r>
              <a:rPr b="0" i="0" lang="en-US" sz="1600" u="none" cap="none" strike="noStrike">
                <a:solidFill>
                  <a:srgbClr val="FFFFFF"/>
                </a:solidFill>
                <a:latin typeface="Calibri"/>
                <a:ea typeface="Calibri"/>
                <a:cs typeface="Calibri"/>
                <a:sym typeface="Calibri"/>
              </a:rPr>
              <a:t>dari kepala keluarga</a:t>
            </a:r>
            <a:endParaRPr b="0" i="0" sz="1600" u="none" cap="none" strike="noStrike">
              <a:solidFill>
                <a:srgbClr val="000000"/>
              </a:solidFill>
              <a:latin typeface="Calibri"/>
              <a:ea typeface="Calibri"/>
              <a:cs typeface="Calibri"/>
              <a:sym typeface="Calibri"/>
            </a:endParaRPr>
          </a:p>
        </p:txBody>
      </p:sp>
      <p:sp>
        <p:nvSpPr>
          <p:cNvPr id="2257" name="Google Shape;2257;p53"/>
          <p:cNvSpPr/>
          <p:nvPr/>
        </p:nvSpPr>
        <p:spPr>
          <a:xfrm>
            <a:off x="3899730" y="1616101"/>
            <a:ext cx="1382030" cy="342800"/>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58" name="Google Shape;2258;p53"/>
          <p:cNvSpPr txBox="1"/>
          <p:nvPr/>
        </p:nvSpPr>
        <p:spPr>
          <a:xfrm>
            <a:off x="3978326" y="1608705"/>
            <a:ext cx="130343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A87"/>
              </a:buClr>
              <a:buSzPts val="1600"/>
              <a:buFont typeface="Calibri"/>
              <a:buNone/>
            </a:pPr>
            <a:r>
              <a:rPr b="1" i="0" lang="en-US" sz="1600" u="none" cap="none" strike="noStrike">
                <a:solidFill>
                  <a:srgbClr val="007A87"/>
                </a:solidFill>
                <a:latin typeface="Calibri"/>
                <a:ea typeface="Calibri"/>
                <a:cs typeface="Calibri"/>
                <a:sym typeface="Calibri"/>
              </a:rPr>
              <a:t>Kode 3. Anak</a:t>
            </a:r>
            <a:endParaRPr b="1" i="0" sz="1600" u="none" cap="none" strike="noStrike">
              <a:solidFill>
                <a:srgbClr val="007A87"/>
              </a:solidFill>
              <a:latin typeface="Calibri"/>
              <a:ea typeface="Calibri"/>
              <a:cs typeface="Calibri"/>
              <a:sym typeface="Calibri"/>
            </a:endParaRPr>
          </a:p>
        </p:txBody>
      </p:sp>
      <p:sp>
        <p:nvSpPr>
          <p:cNvPr id="2259" name="Google Shape;2259;p53"/>
          <p:cNvSpPr/>
          <p:nvPr/>
        </p:nvSpPr>
        <p:spPr>
          <a:xfrm>
            <a:off x="3880128" y="2594781"/>
            <a:ext cx="1731164" cy="342800"/>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60" name="Google Shape;2260;p53"/>
          <p:cNvSpPr txBox="1"/>
          <p:nvPr/>
        </p:nvSpPr>
        <p:spPr>
          <a:xfrm>
            <a:off x="3958724" y="2587385"/>
            <a:ext cx="165256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A87"/>
              </a:buClr>
              <a:buSzPts val="1600"/>
              <a:buFont typeface="Calibri"/>
              <a:buNone/>
            </a:pPr>
            <a:r>
              <a:rPr b="1" i="0" lang="en-US" sz="1600" u="none" cap="none" strike="noStrike">
                <a:solidFill>
                  <a:srgbClr val="007A87"/>
                </a:solidFill>
                <a:latin typeface="Calibri"/>
                <a:ea typeface="Calibri"/>
                <a:cs typeface="Calibri"/>
                <a:sym typeface="Calibri"/>
              </a:rPr>
              <a:t>Kode 4. Menantu</a:t>
            </a:r>
            <a:endParaRPr b="1" i="0" sz="1600" u="none" cap="none" strike="noStrike">
              <a:solidFill>
                <a:srgbClr val="007A87"/>
              </a:solidFill>
              <a:latin typeface="Calibri"/>
              <a:ea typeface="Calibri"/>
              <a:cs typeface="Calibri"/>
              <a:sym typeface="Calibri"/>
            </a:endParaRPr>
          </a:p>
        </p:txBody>
      </p:sp>
      <p:sp>
        <p:nvSpPr>
          <p:cNvPr id="2261" name="Google Shape;2261;p53"/>
          <p:cNvSpPr/>
          <p:nvPr/>
        </p:nvSpPr>
        <p:spPr>
          <a:xfrm>
            <a:off x="3811790" y="3028895"/>
            <a:ext cx="7663887" cy="5847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600"/>
              <a:buFont typeface="Noto Sans Symbols"/>
              <a:buChar char="❖"/>
            </a:pPr>
            <a:r>
              <a:rPr b="1" i="0" lang="en-US" sz="1600" u="none" cap="none" strike="noStrike">
                <a:solidFill>
                  <a:srgbClr val="FFFFFF"/>
                </a:solidFill>
                <a:latin typeface="Calibri"/>
                <a:ea typeface="Calibri"/>
                <a:cs typeface="Calibri"/>
                <a:sym typeface="Calibri"/>
              </a:rPr>
              <a:t>Menantu </a:t>
            </a:r>
            <a:r>
              <a:rPr b="0" i="0" lang="en-US" sz="1600" u="none" cap="none" strike="noStrike">
                <a:solidFill>
                  <a:srgbClr val="FFFFFF"/>
                </a:solidFill>
                <a:latin typeface="Calibri"/>
                <a:ea typeface="Calibri"/>
                <a:cs typeface="Calibri"/>
                <a:sym typeface="Calibri"/>
              </a:rPr>
              <a:t>adalah </a:t>
            </a:r>
            <a:r>
              <a:rPr b="1" i="0" lang="en-US" sz="1600" u="none" cap="none" strike="noStrike">
                <a:solidFill>
                  <a:srgbClr val="FFC93C"/>
                </a:solidFill>
                <a:latin typeface="Calibri"/>
                <a:ea typeface="Calibri"/>
                <a:cs typeface="Calibri"/>
                <a:sym typeface="Calibri"/>
              </a:rPr>
              <a:t>suami/istri/pasangan dari anak</a:t>
            </a:r>
            <a:r>
              <a:rPr b="0" i="0" lang="en-US" sz="1600" u="none" cap="none" strike="noStrike">
                <a:solidFill>
                  <a:srgbClr val="FFFFFF"/>
                </a:solidFill>
                <a:latin typeface="Calibri"/>
                <a:ea typeface="Calibri"/>
                <a:cs typeface="Calibri"/>
                <a:sym typeface="Calibri"/>
              </a:rPr>
              <a:t> kandung, anak tiri atau anak adopsi/angkat</a:t>
            </a:r>
            <a:endParaRPr b="0" i="0" sz="1400" u="none" cap="none" strike="noStrike">
              <a:solidFill>
                <a:srgbClr val="FFFFFF"/>
              </a:solidFill>
              <a:latin typeface="Calibri"/>
              <a:ea typeface="Calibri"/>
              <a:cs typeface="Calibri"/>
              <a:sym typeface="Calibri"/>
            </a:endParaRPr>
          </a:p>
        </p:txBody>
      </p:sp>
      <p:sp>
        <p:nvSpPr>
          <p:cNvPr id="2262" name="Google Shape;2262;p53"/>
          <p:cNvSpPr/>
          <p:nvPr/>
        </p:nvSpPr>
        <p:spPr>
          <a:xfrm>
            <a:off x="3868043" y="4321317"/>
            <a:ext cx="7663887" cy="3385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600"/>
              <a:buFont typeface="Noto Sans Symbols"/>
              <a:buChar char="❖"/>
            </a:pPr>
            <a:r>
              <a:rPr b="1" i="0" lang="en-US" sz="1600" u="none" cap="none" strike="noStrike">
                <a:solidFill>
                  <a:srgbClr val="FFFFFF"/>
                </a:solidFill>
                <a:latin typeface="Calibri"/>
                <a:ea typeface="Calibri"/>
                <a:cs typeface="Calibri"/>
                <a:sym typeface="Calibri"/>
              </a:rPr>
              <a:t>Cucu</a:t>
            </a:r>
            <a:r>
              <a:rPr b="0" i="0" lang="en-US" sz="1600" u="none" cap="none" strike="noStrike">
                <a:solidFill>
                  <a:srgbClr val="FFFFFF"/>
                </a:solidFill>
                <a:latin typeface="Calibri"/>
                <a:ea typeface="Calibri"/>
                <a:cs typeface="Calibri"/>
                <a:sym typeface="Calibri"/>
              </a:rPr>
              <a:t> adalah </a:t>
            </a:r>
            <a:r>
              <a:rPr b="1" i="0" lang="en-US" sz="1600" u="none" cap="none" strike="noStrike">
                <a:solidFill>
                  <a:srgbClr val="FFC93C"/>
                </a:solidFill>
                <a:latin typeface="Calibri"/>
                <a:ea typeface="Calibri"/>
                <a:cs typeface="Calibri"/>
                <a:sym typeface="Calibri"/>
              </a:rPr>
              <a:t>anak dari anak </a:t>
            </a:r>
            <a:r>
              <a:rPr b="0" i="0" lang="en-US" sz="1600" u="none" cap="none" strike="noStrike">
                <a:solidFill>
                  <a:srgbClr val="FFFFFF"/>
                </a:solidFill>
                <a:latin typeface="Calibri"/>
                <a:ea typeface="Calibri"/>
                <a:cs typeface="Calibri"/>
                <a:sym typeface="Calibri"/>
              </a:rPr>
              <a:t>kandung, anak tiri, atau anak adopsi/angkat</a:t>
            </a:r>
            <a:endParaRPr b="0" i="0" sz="1600" u="none" cap="none" strike="noStrike">
              <a:solidFill>
                <a:srgbClr val="000000"/>
              </a:solidFill>
              <a:latin typeface="Calibri"/>
              <a:ea typeface="Calibri"/>
              <a:cs typeface="Calibri"/>
              <a:sym typeface="Calibri"/>
            </a:endParaRPr>
          </a:p>
        </p:txBody>
      </p:sp>
      <p:sp>
        <p:nvSpPr>
          <p:cNvPr id="2263" name="Google Shape;2263;p53"/>
          <p:cNvSpPr/>
          <p:nvPr/>
        </p:nvSpPr>
        <p:spPr>
          <a:xfrm>
            <a:off x="3899730" y="3899277"/>
            <a:ext cx="1382030" cy="342800"/>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64" name="Google Shape;2264;p53"/>
          <p:cNvSpPr txBox="1"/>
          <p:nvPr/>
        </p:nvSpPr>
        <p:spPr>
          <a:xfrm>
            <a:off x="3978326" y="3891881"/>
            <a:ext cx="128580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A87"/>
              </a:buClr>
              <a:buSzPts val="1600"/>
              <a:buFont typeface="Calibri"/>
              <a:buNone/>
            </a:pPr>
            <a:r>
              <a:rPr b="1" i="0" lang="en-US" sz="1600" u="none" cap="none" strike="noStrike">
                <a:solidFill>
                  <a:srgbClr val="007A87"/>
                </a:solidFill>
                <a:latin typeface="Calibri"/>
                <a:ea typeface="Calibri"/>
                <a:cs typeface="Calibri"/>
                <a:sym typeface="Calibri"/>
              </a:rPr>
              <a:t>Kode 5. Cucu</a:t>
            </a:r>
            <a:endParaRPr b="1" i="0" sz="1600" u="none" cap="none" strike="noStrike">
              <a:solidFill>
                <a:srgbClr val="007A87"/>
              </a:solidFill>
              <a:latin typeface="Calibri"/>
              <a:ea typeface="Calibri"/>
              <a:cs typeface="Calibri"/>
              <a:sym typeface="Calibri"/>
            </a:endParaRPr>
          </a:p>
        </p:txBody>
      </p:sp>
      <p:sp>
        <p:nvSpPr>
          <p:cNvPr id="2265" name="Google Shape;2265;p53"/>
          <p:cNvSpPr/>
          <p:nvPr/>
        </p:nvSpPr>
        <p:spPr>
          <a:xfrm>
            <a:off x="3893996" y="5429402"/>
            <a:ext cx="7663887" cy="58477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600"/>
              <a:buFont typeface="Noto Sans Symbols"/>
              <a:buChar char="❖"/>
            </a:pPr>
            <a:r>
              <a:rPr b="1" i="0" lang="en-US" sz="1600" u="none" cap="none" strike="noStrike">
                <a:solidFill>
                  <a:srgbClr val="FFFFFF"/>
                </a:solidFill>
                <a:latin typeface="Calibri"/>
                <a:ea typeface="Calibri"/>
                <a:cs typeface="Calibri"/>
                <a:sym typeface="Calibri"/>
              </a:rPr>
              <a:t>Orang tua/mertua </a:t>
            </a:r>
            <a:r>
              <a:rPr b="0" i="0" lang="en-US" sz="1600" u="none" cap="none" strike="noStrike">
                <a:solidFill>
                  <a:srgbClr val="FFFFFF"/>
                </a:solidFill>
                <a:latin typeface="Calibri"/>
                <a:ea typeface="Calibri"/>
                <a:cs typeface="Calibri"/>
                <a:sym typeface="Calibri"/>
              </a:rPr>
              <a:t>yaitu </a:t>
            </a:r>
            <a:r>
              <a:rPr b="1" i="0" lang="en-US" sz="1600" u="none" cap="none" strike="noStrike">
                <a:solidFill>
                  <a:srgbClr val="FFC93C"/>
                </a:solidFill>
                <a:latin typeface="Calibri"/>
                <a:ea typeface="Calibri"/>
                <a:cs typeface="Calibri"/>
                <a:sym typeface="Calibri"/>
              </a:rPr>
              <a:t>ayah atau ibu dari Kepala Keluarga atau ayah atau ibu dari Istri/pasangan </a:t>
            </a:r>
            <a:r>
              <a:rPr b="0" i="0" lang="en-US" sz="1600" u="none" cap="none" strike="noStrike">
                <a:solidFill>
                  <a:srgbClr val="FFFFFF"/>
                </a:solidFill>
                <a:latin typeface="Calibri"/>
                <a:ea typeface="Calibri"/>
                <a:cs typeface="Calibri"/>
                <a:sym typeface="Calibri"/>
              </a:rPr>
              <a:t>Kepala Keluarga</a:t>
            </a:r>
            <a:endParaRPr b="0" i="0" sz="1600" u="none" cap="none" strike="noStrike">
              <a:solidFill>
                <a:srgbClr val="000000"/>
              </a:solidFill>
              <a:latin typeface="Calibri"/>
              <a:ea typeface="Calibri"/>
              <a:cs typeface="Calibri"/>
              <a:sym typeface="Calibri"/>
            </a:endParaRPr>
          </a:p>
        </p:txBody>
      </p:sp>
      <p:sp>
        <p:nvSpPr>
          <p:cNvPr id="2266" name="Google Shape;2266;p53"/>
          <p:cNvSpPr/>
          <p:nvPr/>
        </p:nvSpPr>
        <p:spPr>
          <a:xfrm>
            <a:off x="3925682" y="5007362"/>
            <a:ext cx="2448465" cy="327716"/>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67" name="Google Shape;2267;p53"/>
          <p:cNvSpPr txBox="1"/>
          <p:nvPr/>
        </p:nvSpPr>
        <p:spPr>
          <a:xfrm>
            <a:off x="3980223" y="5001357"/>
            <a:ext cx="239392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A87"/>
              </a:buClr>
              <a:buSzPts val="1600"/>
              <a:buFont typeface="Calibri"/>
              <a:buNone/>
            </a:pPr>
            <a:r>
              <a:rPr b="1" i="0" lang="en-US" sz="1600" u="none" cap="none" strike="noStrike">
                <a:solidFill>
                  <a:srgbClr val="007A87"/>
                </a:solidFill>
                <a:latin typeface="Calibri"/>
                <a:ea typeface="Calibri"/>
                <a:cs typeface="Calibri"/>
                <a:sym typeface="Calibri"/>
              </a:rPr>
              <a:t>Kode 6. Orangtua/Mertua</a:t>
            </a:r>
            <a:endParaRPr b="1" i="0" sz="1600" u="none" cap="none" strike="noStrike">
              <a:solidFill>
                <a:srgbClr val="007A87"/>
              </a:solidFill>
              <a:latin typeface="Calibri"/>
              <a:ea typeface="Calibri"/>
              <a:cs typeface="Calibri"/>
              <a:sym typeface="Calibri"/>
            </a:endParaRPr>
          </a:p>
        </p:txBody>
      </p:sp>
      <p:pic>
        <p:nvPicPr>
          <p:cNvPr id="2268" name="Google Shape;2268;p53"/>
          <p:cNvPicPr preferRelativeResize="0"/>
          <p:nvPr/>
        </p:nvPicPr>
        <p:blipFill rotWithShape="1">
          <a:blip r:embed="rId3">
            <a:alphaModFix/>
          </a:blip>
          <a:srcRect b="0" l="0" r="0" t="0"/>
          <a:stretch/>
        </p:blipFill>
        <p:spPr>
          <a:xfrm>
            <a:off x="387612" y="1047510"/>
            <a:ext cx="1047804" cy="5550185"/>
          </a:xfrm>
          <a:prstGeom prst="rect">
            <a:avLst/>
          </a:prstGeom>
          <a:noFill/>
          <a:ln>
            <a:noFill/>
          </a:ln>
          <a:effectLst>
            <a:outerShdw blurRad="50800" rotWithShape="0" algn="r" dir="10800000" dist="38100">
              <a:srgbClr val="000000">
                <a:alpha val="40000"/>
              </a:srgbClr>
            </a:outerShdw>
          </a:effectLst>
        </p:spPr>
      </p:pic>
      <p:sp>
        <p:nvSpPr>
          <p:cNvPr id="2269" name="Google Shape;2269;p53"/>
          <p:cNvSpPr txBox="1"/>
          <p:nvPr/>
        </p:nvSpPr>
        <p:spPr>
          <a:xfrm>
            <a:off x="773125" y="3041899"/>
            <a:ext cx="3709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1</a:t>
            </a:r>
            <a:endParaRPr b="1" i="0" sz="1600" u="none" cap="none" strike="noStrike">
              <a:solidFill>
                <a:srgbClr val="C00000"/>
              </a:solidFill>
              <a:latin typeface="Calibri"/>
              <a:ea typeface="Calibri"/>
              <a:cs typeface="Calibri"/>
              <a:sym typeface="Calibri"/>
            </a:endParaRPr>
          </a:p>
        </p:txBody>
      </p:sp>
      <p:grpSp>
        <p:nvGrpSpPr>
          <p:cNvPr id="2270" name="Google Shape;2270;p53"/>
          <p:cNvGrpSpPr/>
          <p:nvPr/>
        </p:nvGrpSpPr>
        <p:grpSpPr>
          <a:xfrm>
            <a:off x="1592474" y="3485906"/>
            <a:ext cx="306677" cy="282116"/>
            <a:chOff x="3637280" y="3931920"/>
            <a:chExt cx="532813" cy="321940"/>
          </a:xfrm>
        </p:grpSpPr>
        <p:sp>
          <p:nvSpPr>
            <p:cNvPr id="2271" name="Google Shape;2271;p53"/>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72" name="Google Shape;2272;p53"/>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id="2273" name="Google Shape;2273;p53"/>
          <p:cNvPicPr preferRelativeResize="0"/>
          <p:nvPr/>
        </p:nvPicPr>
        <p:blipFill rotWithShape="1">
          <a:blip r:embed="rId4">
            <a:alphaModFix/>
          </a:blip>
          <a:srcRect b="0" l="0" r="0" t="0"/>
          <a:stretch/>
        </p:blipFill>
        <p:spPr>
          <a:xfrm>
            <a:off x="2113300" y="2695555"/>
            <a:ext cx="1111307" cy="1873346"/>
          </a:xfrm>
          <a:prstGeom prst="rect">
            <a:avLst/>
          </a:prstGeom>
          <a:noFill/>
          <a:ln>
            <a:noFill/>
          </a:ln>
          <a:effectLst>
            <a:outerShdw blurRad="50800" rotWithShape="0" algn="r" dir="10800000" dist="38100">
              <a:srgbClr val="000000">
                <a:alpha val="40000"/>
              </a:srgbClr>
            </a:outerShdw>
          </a:effectLst>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8" name="Shape 2278"/>
        <p:cNvGrpSpPr/>
        <p:nvPr/>
      </p:nvGrpSpPr>
      <p:grpSpPr>
        <a:xfrm>
          <a:off x="0" y="0"/>
          <a:ext cx="0" cy="0"/>
          <a:chOff x="0" y="0"/>
          <a:chExt cx="0" cy="0"/>
        </a:xfrm>
      </p:grpSpPr>
      <p:sp>
        <p:nvSpPr>
          <p:cNvPr id="2279" name="Google Shape;2279;p5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2280" name="Google Shape;2280;p5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81" name="Google Shape;2281;p54"/>
          <p:cNvSpPr/>
          <p:nvPr/>
        </p:nvSpPr>
        <p:spPr>
          <a:xfrm>
            <a:off x="-11576" y="-49066"/>
            <a:ext cx="661234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82" name="Google Shape;2282;p54"/>
          <p:cNvSpPr txBox="1"/>
          <p:nvPr/>
        </p:nvSpPr>
        <p:spPr>
          <a:xfrm>
            <a:off x="131175" y="121534"/>
            <a:ext cx="44684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BLOK IV KOLOM (4)</a:t>
            </a:r>
            <a:endParaRPr b="0" i="0" sz="1400" u="none" cap="none" strike="noStrike">
              <a:solidFill>
                <a:srgbClr val="000000"/>
              </a:solidFill>
              <a:latin typeface="Arial"/>
              <a:ea typeface="Arial"/>
              <a:cs typeface="Arial"/>
              <a:sym typeface="Arial"/>
            </a:endParaRPr>
          </a:p>
        </p:txBody>
      </p:sp>
      <p:sp>
        <p:nvSpPr>
          <p:cNvPr id="2283" name="Google Shape;2283;p54"/>
          <p:cNvSpPr/>
          <p:nvPr/>
        </p:nvSpPr>
        <p:spPr>
          <a:xfrm>
            <a:off x="3672457" y="1160311"/>
            <a:ext cx="7990336" cy="5272526"/>
          </a:xfrm>
          <a:prstGeom prst="roundRect">
            <a:avLst>
              <a:gd fmla="val 5657"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84" name="Google Shape;2284;p54"/>
          <p:cNvSpPr txBox="1"/>
          <p:nvPr/>
        </p:nvSpPr>
        <p:spPr>
          <a:xfrm>
            <a:off x="4152113" y="933232"/>
            <a:ext cx="1941156" cy="487785"/>
          </a:xfrm>
          <a:prstGeom prst="rect">
            <a:avLst/>
          </a:prstGeom>
          <a:solidFill>
            <a:srgbClr val="007A87"/>
          </a:solidFill>
          <a:ln>
            <a:noFill/>
          </a:ln>
        </p:spPr>
        <p:txBody>
          <a:bodyPr anchorCtr="0" anchor="t" bIns="45700" lIns="91425" spcFirstLastPara="1" rIns="91425" wrap="square" tIns="45700">
            <a:spAutoFit/>
          </a:bodyPr>
          <a:lstStyle/>
          <a:p>
            <a:pPr indent="0" lvl="0" marL="0" marR="0" rtl="0" algn="ctr">
              <a:lnSpc>
                <a:spcPct val="115000"/>
              </a:lnSpc>
              <a:spcBef>
                <a:spcPts val="300"/>
              </a:spcBef>
              <a:spcAft>
                <a:spcPts val="300"/>
              </a:spcAft>
              <a:buClr>
                <a:srgbClr val="FFC93C"/>
              </a:buClr>
              <a:buSzPts val="1700"/>
              <a:buFont typeface="Calibri"/>
              <a:buNone/>
            </a:pPr>
            <a:r>
              <a:rPr b="1" i="1" lang="en-US" sz="1700" u="none" cap="none" strike="noStrike">
                <a:solidFill>
                  <a:srgbClr val="FFC93C"/>
                </a:solidFill>
                <a:latin typeface="Calibri"/>
                <a:ea typeface="Calibri"/>
                <a:cs typeface="Calibri"/>
                <a:sym typeface="Calibri"/>
              </a:rPr>
              <a:t>Penjelasan Kode</a:t>
            </a:r>
            <a:endParaRPr b="0" i="1" sz="1700" u="none" cap="none" strike="noStrike">
              <a:solidFill>
                <a:srgbClr val="FFC93C"/>
              </a:solidFill>
              <a:latin typeface="Arial"/>
              <a:ea typeface="Arial"/>
              <a:cs typeface="Arial"/>
              <a:sym typeface="Arial"/>
            </a:endParaRPr>
          </a:p>
        </p:txBody>
      </p:sp>
      <p:sp>
        <p:nvSpPr>
          <p:cNvPr id="2285" name="Google Shape;2285;p54"/>
          <p:cNvSpPr/>
          <p:nvPr/>
        </p:nvSpPr>
        <p:spPr>
          <a:xfrm>
            <a:off x="4039266" y="1110857"/>
            <a:ext cx="128037" cy="12803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86" name="Google Shape;2286;p54"/>
          <p:cNvSpPr/>
          <p:nvPr/>
        </p:nvSpPr>
        <p:spPr>
          <a:xfrm>
            <a:off x="6078078" y="1096292"/>
            <a:ext cx="128037" cy="12803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87" name="Google Shape;2287;p54"/>
          <p:cNvSpPr/>
          <p:nvPr/>
        </p:nvSpPr>
        <p:spPr>
          <a:xfrm>
            <a:off x="3866272" y="1858227"/>
            <a:ext cx="7689840" cy="263149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500"/>
              <a:buFont typeface="Noto Sans Symbols"/>
              <a:buChar char="❖"/>
            </a:pPr>
            <a:r>
              <a:rPr b="1" i="0" lang="en-US" sz="1500" u="none" cap="none" strike="noStrike">
                <a:solidFill>
                  <a:srgbClr val="FFFFFF"/>
                </a:solidFill>
                <a:latin typeface="Calibri"/>
                <a:ea typeface="Calibri"/>
                <a:cs typeface="Calibri"/>
                <a:sym typeface="Calibri"/>
              </a:rPr>
              <a:t>Pembantu/sopir </a:t>
            </a:r>
            <a:r>
              <a:rPr b="0" i="0" lang="en-US" sz="1500" u="none" cap="none" strike="noStrike">
                <a:solidFill>
                  <a:srgbClr val="FFFFFF"/>
                </a:solidFill>
                <a:latin typeface="Calibri"/>
                <a:ea typeface="Calibri"/>
                <a:cs typeface="Calibri"/>
                <a:sym typeface="Calibri"/>
              </a:rPr>
              <a:t>adalah orang yang bekerja sebagai pembantu atau asisten keluarga, sopir, tukang kebun termasuk satpam yang </a:t>
            </a:r>
            <a:r>
              <a:rPr b="1" i="0" lang="en-US" sz="1500" u="none" cap="none" strike="noStrike">
                <a:solidFill>
                  <a:srgbClr val="FFC93C"/>
                </a:solidFill>
                <a:latin typeface="Calibri"/>
                <a:ea typeface="Calibri"/>
                <a:cs typeface="Calibri"/>
                <a:sym typeface="Calibri"/>
              </a:rPr>
              <a:t>menginap/tinggal dan makan di keluarga responden tersebut</a:t>
            </a:r>
            <a:r>
              <a:rPr b="0" i="0" lang="en-US" sz="1500" u="none" cap="none" strike="noStrike">
                <a:solidFill>
                  <a:srgbClr val="FFFFFF"/>
                </a:solidFill>
                <a:latin typeface="Calibri"/>
                <a:ea typeface="Calibri"/>
                <a:cs typeface="Calibri"/>
                <a:sym typeface="Calibri"/>
              </a:rPr>
              <a:t> dengan menerima upah/gaji baik berupa uang maupun barang. </a:t>
            </a:r>
            <a:r>
              <a:rPr b="1" i="0" lang="en-US" sz="1500" u="none" cap="none" strike="noStrike">
                <a:solidFill>
                  <a:srgbClr val="FFC93C"/>
                </a:solidFill>
                <a:latin typeface="Calibri"/>
                <a:ea typeface="Calibri"/>
                <a:cs typeface="Calibri"/>
                <a:sym typeface="Calibri"/>
              </a:rPr>
              <a:t>Termasuk pembantu:</a:t>
            </a:r>
            <a:endParaRPr b="0" i="0" sz="1400" u="none" cap="none" strike="noStrike">
              <a:solidFill>
                <a:srgbClr val="000000"/>
              </a:solidFill>
              <a:latin typeface="Arial"/>
              <a:ea typeface="Arial"/>
              <a:cs typeface="Arial"/>
              <a:sym typeface="Arial"/>
            </a:endParaRPr>
          </a:p>
          <a:p>
            <a:pPr indent="-342900" lvl="0" marL="723900" marR="0" rtl="0" algn="l">
              <a:lnSpc>
                <a:spcPct val="100000"/>
              </a:lnSpc>
              <a:spcBef>
                <a:spcPts val="0"/>
              </a:spcBef>
              <a:spcAft>
                <a:spcPts val="0"/>
              </a:spcAft>
              <a:buClr>
                <a:srgbClr val="FFFFFF"/>
              </a:buClr>
              <a:buSzPts val="1500"/>
              <a:buFont typeface="Calibri"/>
              <a:buAutoNum type="alphaLcPeriod"/>
            </a:pPr>
            <a:r>
              <a:rPr b="0" i="0" lang="en-US" sz="1500" u="none" cap="none" strike="noStrike">
                <a:solidFill>
                  <a:srgbClr val="FFFFFF"/>
                </a:solidFill>
                <a:latin typeface="Calibri"/>
                <a:ea typeface="Calibri"/>
                <a:cs typeface="Calibri"/>
                <a:sym typeface="Calibri"/>
              </a:rPr>
              <a:t>Famili yang dipekerjakan sebagai pembantu (menerima upah/gaji) dianggap sebagai pembantu rumah tangga.</a:t>
            </a:r>
            <a:endParaRPr b="0" i="0" sz="1400" u="none" cap="none" strike="noStrike">
              <a:solidFill>
                <a:srgbClr val="000000"/>
              </a:solidFill>
              <a:latin typeface="Arial"/>
              <a:ea typeface="Arial"/>
              <a:cs typeface="Arial"/>
              <a:sym typeface="Arial"/>
            </a:endParaRPr>
          </a:p>
          <a:p>
            <a:pPr indent="-342900" lvl="0" marL="723900" marR="0" rtl="0" algn="l">
              <a:lnSpc>
                <a:spcPct val="100000"/>
              </a:lnSpc>
              <a:spcBef>
                <a:spcPts val="0"/>
              </a:spcBef>
              <a:spcAft>
                <a:spcPts val="0"/>
              </a:spcAft>
              <a:buClr>
                <a:srgbClr val="FFFFFF"/>
              </a:buClr>
              <a:buSzPts val="1500"/>
              <a:buFont typeface="Calibri"/>
              <a:buAutoNum type="alphaLcPeriod"/>
            </a:pPr>
            <a:r>
              <a:rPr b="0" i="0" lang="en-US" sz="1500" u="none" cap="none" strike="noStrike">
                <a:solidFill>
                  <a:srgbClr val="FFFFFF"/>
                </a:solidFill>
                <a:latin typeface="Calibri"/>
                <a:ea typeface="Calibri"/>
                <a:cs typeface="Calibri"/>
                <a:sym typeface="Calibri"/>
              </a:rPr>
              <a:t>Tukang kebun yang menjadi Anggota Keluarga majikan (makan dan menginap di rumah majikan), maka dicatat sebagai pembantu.</a:t>
            </a:r>
            <a:endParaRPr b="0" i="0" sz="1400" u="none" cap="none" strike="noStrike">
              <a:solidFill>
                <a:srgbClr val="000000"/>
              </a:solidFill>
              <a:latin typeface="Arial"/>
              <a:ea typeface="Arial"/>
              <a:cs typeface="Arial"/>
              <a:sym typeface="Arial"/>
            </a:endParaRPr>
          </a:p>
          <a:p>
            <a:pPr indent="-342900" lvl="0" marL="723900" marR="0" rtl="0" algn="l">
              <a:lnSpc>
                <a:spcPct val="100000"/>
              </a:lnSpc>
              <a:spcBef>
                <a:spcPts val="0"/>
              </a:spcBef>
              <a:spcAft>
                <a:spcPts val="0"/>
              </a:spcAft>
              <a:buClr>
                <a:srgbClr val="FFFFFF"/>
              </a:buClr>
              <a:buSzPts val="1500"/>
              <a:buFont typeface="Calibri"/>
              <a:buAutoNum type="alphaLcPeriod"/>
            </a:pPr>
            <a:r>
              <a:rPr b="0" i="0" lang="en-US" sz="1500" u="none" cap="none" strike="noStrike">
                <a:solidFill>
                  <a:srgbClr val="FFFFFF"/>
                </a:solidFill>
                <a:latin typeface="Calibri"/>
                <a:ea typeface="Calibri"/>
                <a:cs typeface="Calibri"/>
                <a:sym typeface="Calibri"/>
              </a:rPr>
              <a:t>Anak pembantu yang ikut tinggal di dalam keluarga, apabila diperlakukan sebagai pembantu, status hubungan dengan KRT dicatat sebagai pembantu. Apabila anak tersebut tidak diperlakukan sebagai pembantu, maka dicatat sebagai lainnya.</a:t>
            </a:r>
            <a:endParaRPr b="0" i="0" sz="1400" u="none" cap="none" strike="noStrike">
              <a:solidFill>
                <a:srgbClr val="000000"/>
              </a:solidFill>
              <a:latin typeface="Arial"/>
              <a:ea typeface="Arial"/>
              <a:cs typeface="Arial"/>
              <a:sym typeface="Arial"/>
            </a:endParaRPr>
          </a:p>
        </p:txBody>
      </p:sp>
      <p:sp>
        <p:nvSpPr>
          <p:cNvPr id="2288" name="Google Shape;2288;p54"/>
          <p:cNvSpPr/>
          <p:nvPr/>
        </p:nvSpPr>
        <p:spPr>
          <a:xfrm>
            <a:off x="3899729" y="1465973"/>
            <a:ext cx="2333060" cy="342800"/>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89" name="Google Shape;2289;p54"/>
          <p:cNvSpPr txBox="1"/>
          <p:nvPr/>
        </p:nvSpPr>
        <p:spPr>
          <a:xfrm>
            <a:off x="3978326" y="1458577"/>
            <a:ext cx="225446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A87"/>
              </a:buClr>
              <a:buSzPts val="1600"/>
              <a:buFont typeface="Calibri"/>
              <a:buNone/>
            </a:pPr>
            <a:r>
              <a:rPr b="1" i="0" lang="en-US" sz="1600" u="none" cap="none" strike="noStrike">
                <a:solidFill>
                  <a:srgbClr val="007A87"/>
                </a:solidFill>
                <a:latin typeface="Calibri"/>
                <a:ea typeface="Calibri"/>
                <a:cs typeface="Calibri"/>
                <a:sym typeface="Calibri"/>
              </a:rPr>
              <a:t>Kode 7. Pembantu/sopir</a:t>
            </a:r>
            <a:endParaRPr b="1" i="0" sz="1600" u="none" cap="none" strike="noStrike">
              <a:solidFill>
                <a:srgbClr val="007A87"/>
              </a:solidFill>
              <a:latin typeface="Calibri"/>
              <a:ea typeface="Calibri"/>
              <a:cs typeface="Calibri"/>
              <a:sym typeface="Calibri"/>
            </a:endParaRPr>
          </a:p>
        </p:txBody>
      </p:sp>
      <p:sp>
        <p:nvSpPr>
          <p:cNvPr id="2290" name="Google Shape;2290;p54"/>
          <p:cNvSpPr/>
          <p:nvPr/>
        </p:nvSpPr>
        <p:spPr>
          <a:xfrm>
            <a:off x="3866272" y="5015549"/>
            <a:ext cx="7663887" cy="124649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FFFFFF"/>
              </a:buClr>
              <a:buSzPts val="1500"/>
              <a:buFont typeface="Noto Sans Symbols"/>
              <a:buChar char="❖"/>
            </a:pPr>
            <a:r>
              <a:rPr b="1" i="0" lang="en-US" sz="1500" u="none" cap="none" strike="noStrike">
                <a:solidFill>
                  <a:srgbClr val="FFFFFF"/>
                </a:solidFill>
                <a:latin typeface="Calibri"/>
                <a:ea typeface="Calibri"/>
                <a:cs typeface="Calibri"/>
                <a:sym typeface="Calibri"/>
              </a:rPr>
              <a:t>Lainnya </a:t>
            </a:r>
            <a:r>
              <a:rPr b="0" i="0" lang="en-US" sz="1500" u="none" cap="none" strike="noStrike">
                <a:solidFill>
                  <a:srgbClr val="FFFFFF"/>
                </a:solidFill>
                <a:latin typeface="Calibri"/>
                <a:ea typeface="Calibri"/>
                <a:cs typeface="Calibri"/>
                <a:sym typeface="Calibri"/>
              </a:rPr>
              <a:t>adalah mereka yang tidak ada hubungan famili dengan Kepala Keluarga atau Anggota Keluarga lainnya, </a:t>
            </a:r>
            <a:r>
              <a:rPr b="1" i="0" lang="en-US" sz="1500" u="none" cap="none" strike="noStrike">
                <a:solidFill>
                  <a:srgbClr val="FFC93C"/>
                </a:solidFill>
                <a:latin typeface="Calibri"/>
                <a:ea typeface="Calibri"/>
                <a:cs typeface="Calibri"/>
                <a:sym typeface="Calibri"/>
              </a:rPr>
              <a:t>yang tinggal di rumah tersebut lebih dari 1 tahun</a:t>
            </a:r>
            <a:r>
              <a:rPr b="0" i="0" lang="en-US" sz="1500" u="none" cap="none" strike="noStrike">
                <a:solidFill>
                  <a:srgbClr val="FFFFFF"/>
                </a:solidFill>
                <a:latin typeface="Calibri"/>
                <a:ea typeface="Calibri"/>
                <a:cs typeface="Calibri"/>
                <a:sym typeface="Calibri"/>
              </a:rPr>
              <a:t>, seperti tamu, teman, dan orang yang mondok dengan makan (indekos), termasuk anak pembantu yang juga tinggal dan makan di keluarga majikannya. Termasuk dalam kategori “lainnya” adalah mantan menantu yang tidak ada hubungan famili dengan Kepala Keluarga.</a:t>
            </a:r>
            <a:endParaRPr b="0" i="0" sz="1400" u="none" cap="none" strike="noStrike">
              <a:solidFill>
                <a:srgbClr val="000000"/>
              </a:solidFill>
              <a:latin typeface="Arial"/>
              <a:ea typeface="Arial"/>
              <a:cs typeface="Arial"/>
              <a:sym typeface="Arial"/>
            </a:endParaRPr>
          </a:p>
        </p:txBody>
      </p:sp>
      <p:sp>
        <p:nvSpPr>
          <p:cNvPr id="2291" name="Google Shape;2291;p54"/>
          <p:cNvSpPr/>
          <p:nvPr/>
        </p:nvSpPr>
        <p:spPr>
          <a:xfrm>
            <a:off x="3893996" y="4582736"/>
            <a:ext cx="1573995" cy="327716"/>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92" name="Google Shape;2292;p54"/>
          <p:cNvSpPr txBox="1"/>
          <p:nvPr/>
        </p:nvSpPr>
        <p:spPr>
          <a:xfrm>
            <a:off x="3948536" y="4576731"/>
            <a:ext cx="151945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7A87"/>
              </a:buClr>
              <a:buSzPts val="1600"/>
              <a:buFont typeface="Calibri"/>
              <a:buNone/>
            </a:pPr>
            <a:r>
              <a:rPr b="1" i="0" lang="en-US" sz="1600" u="none" cap="none" strike="noStrike">
                <a:solidFill>
                  <a:srgbClr val="007A87"/>
                </a:solidFill>
                <a:latin typeface="Calibri"/>
                <a:ea typeface="Calibri"/>
                <a:cs typeface="Calibri"/>
                <a:sym typeface="Calibri"/>
              </a:rPr>
              <a:t>Kode 8. Lainnya</a:t>
            </a:r>
            <a:endParaRPr b="1" i="0" sz="1600" u="none" cap="none" strike="noStrike">
              <a:solidFill>
                <a:srgbClr val="007A87"/>
              </a:solidFill>
              <a:latin typeface="Calibri"/>
              <a:ea typeface="Calibri"/>
              <a:cs typeface="Calibri"/>
              <a:sym typeface="Calibri"/>
            </a:endParaRPr>
          </a:p>
        </p:txBody>
      </p:sp>
      <p:pic>
        <p:nvPicPr>
          <p:cNvPr id="2293" name="Google Shape;2293;p54"/>
          <p:cNvPicPr preferRelativeResize="0"/>
          <p:nvPr/>
        </p:nvPicPr>
        <p:blipFill rotWithShape="1">
          <a:blip r:embed="rId3">
            <a:alphaModFix/>
          </a:blip>
          <a:srcRect b="0" l="0" r="0" t="0"/>
          <a:stretch/>
        </p:blipFill>
        <p:spPr>
          <a:xfrm>
            <a:off x="387612" y="1047510"/>
            <a:ext cx="1047804" cy="5550185"/>
          </a:xfrm>
          <a:prstGeom prst="rect">
            <a:avLst/>
          </a:prstGeom>
          <a:noFill/>
          <a:ln>
            <a:noFill/>
          </a:ln>
          <a:effectLst>
            <a:outerShdw blurRad="50800" rotWithShape="0" algn="r" dir="10800000" dist="38100">
              <a:srgbClr val="000000">
                <a:alpha val="40000"/>
              </a:srgbClr>
            </a:outerShdw>
          </a:effectLst>
        </p:spPr>
      </p:pic>
      <p:sp>
        <p:nvSpPr>
          <p:cNvPr id="2294" name="Google Shape;2294;p54"/>
          <p:cNvSpPr txBox="1"/>
          <p:nvPr/>
        </p:nvSpPr>
        <p:spPr>
          <a:xfrm>
            <a:off x="773125" y="3041899"/>
            <a:ext cx="3709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1</a:t>
            </a:r>
            <a:endParaRPr b="1" i="0" sz="1600" u="none" cap="none" strike="noStrike">
              <a:solidFill>
                <a:srgbClr val="C00000"/>
              </a:solidFill>
              <a:latin typeface="Calibri"/>
              <a:ea typeface="Calibri"/>
              <a:cs typeface="Calibri"/>
              <a:sym typeface="Calibri"/>
            </a:endParaRPr>
          </a:p>
        </p:txBody>
      </p:sp>
      <p:grpSp>
        <p:nvGrpSpPr>
          <p:cNvPr id="2295" name="Google Shape;2295;p54"/>
          <p:cNvGrpSpPr/>
          <p:nvPr/>
        </p:nvGrpSpPr>
        <p:grpSpPr>
          <a:xfrm>
            <a:off x="1592474" y="3485906"/>
            <a:ext cx="306677" cy="282116"/>
            <a:chOff x="3637280" y="3931920"/>
            <a:chExt cx="532813" cy="321940"/>
          </a:xfrm>
        </p:grpSpPr>
        <p:sp>
          <p:nvSpPr>
            <p:cNvPr id="2296" name="Google Shape;2296;p54"/>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297" name="Google Shape;2297;p54"/>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id="2298" name="Google Shape;2298;p54"/>
          <p:cNvPicPr preferRelativeResize="0"/>
          <p:nvPr/>
        </p:nvPicPr>
        <p:blipFill rotWithShape="1">
          <a:blip r:embed="rId4">
            <a:alphaModFix/>
          </a:blip>
          <a:srcRect b="0" l="0" r="0" t="0"/>
          <a:stretch/>
        </p:blipFill>
        <p:spPr>
          <a:xfrm>
            <a:off x="2113300" y="2695555"/>
            <a:ext cx="1111307" cy="1873346"/>
          </a:xfrm>
          <a:prstGeom prst="rect">
            <a:avLst/>
          </a:prstGeom>
          <a:noFill/>
          <a:ln>
            <a:noFill/>
          </a:ln>
          <a:effectLst>
            <a:outerShdw blurRad="50800" rotWithShape="0" algn="r" dir="10800000" dist="38100">
              <a:srgbClr val="000000">
                <a:alpha val="4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5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2305" name="Google Shape;2305;p5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06" name="Google Shape;2306;p55"/>
          <p:cNvSpPr/>
          <p:nvPr/>
        </p:nvSpPr>
        <p:spPr>
          <a:xfrm>
            <a:off x="-11576" y="-49066"/>
            <a:ext cx="661234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07" name="Google Shape;2307;p55"/>
          <p:cNvSpPr txBox="1"/>
          <p:nvPr/>
        </p:nvSpPr>
        <p:spPr>
          <a:xfrm>
            <a:off x="131175" y="121534"/>
            <a:ext cx="446846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BLOK IV KOLOM (5)</a:t>
            </a:r>
            <a:endParaRPr b="0" i="0" sz="1400" u="none" cap="none" strike="noStrike">
              <a:solidFill>
                <a:srgbClr val="000000"/>
              </a:solidFill>
              <a:latin typeface="Arial"/>
              <a:ea typeface="Arial"/>
              <a:cs typeface="Arial"/>
              <a:sym typeface="Arial"/>
            </a:endParaRPr>
          </a:p>
        </p:txBody>
      </p:sp>
      <p:sp>
        <p:nvSpPr>
          <p:cNvPr id="2308" name="Google Shape;2308;p55"/>
          <p:cNvSpPr txBox="1"/>
          <p:nvPr/>
        </p:nvSpPr>
        <p:spPr>
          <a:xfrm>
            <a:off x="4760933" y="1939030"/>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09" name="Google Shape;2309;p55"/>
          <p:cNvSpPr/>
          <p:nvPr/>
        </p:nvSpPr>
        <p:spPr>
          <a:xfrm>
            <a:off x="1799093" y="1192892"/>
            <a:ext cx="9937982" cy="1948582"/>
          </a:xfrm>
          <a:prstGeom prst="roundRect">
            <a:avLst>
              <a:gd fmla="val 3180"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10" name="Google Shape;2310;p55"/>
          <p:cNvSpPr/>
          <p:nvPr/>
        </p:nvSpPr>
        <p:spPr>
          <a:xfrm>
            <a:off x="1791305" y="1055545"/>
            <a:ext cx="9945770" cy="389709"/>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311" name="Google Shape;2311;p55"/>
          <p:cNvGrpSpPr/>
          <p:nvPr/>
        </p:nvGrpSpPr>
        <p:grpSpPr>
          <a:xfrm>
            <a:off x="10890671" y="1157949"/>
            <a:ext cx="641259" cy="149095"/>
            <a:chOff x="4678731" y="1383327"/>
            <a:chExt cx="1268082" cy="286800"/>
          </a:xfrm>
        </p:grpSpPr>
        <p:sp>
          <p:nvSpPr>
            <p:cNvPr id="2312" name="Google Shape;2312;p55"/>
            <p:cNvSpPr/>
            <p:nvPr/>
          </p:nvSpPr>
          <p:spPr>
            <a:xfrm>
              <a:off x="4678731"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13" name="Google Shape;2313;p55"/>
            <p:cNvSpPr/>
            <p:nvPr/>
          </p:nvSpPr>
          <p:spPr>
            <a:xfrm>
              <a:off x="5169372"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14" name="Google Shape;2314;p55"/>
            <p:cNvSpPr/>
            <p:nvPr/>
          </p:nvSpPr>
          <p:spPr>
            <a:xfrm>
              <a:off x="5660013"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315" name="Google Shape;2315;p55"/>
          <p:cNvSpPr txBox="1"/>
          <p:nvPr/>
        </p:nvSpPr>
        <p:spPr>
          <a:xfrm>
            <a:off x="1845273" y="1031368"/>
            <a:ext cx="154228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600"/>
              <a:buFont typeface="Calibri"/>
              <a:buNone/>
            </a:pPr>
            <a:r>
              <a:rPr b="1" i="0" lang="en-US" sz="1600" u="none" cap="none" strike="noStrike">
                <a:solidFill>
                  <a:srgbClr val="FFC93C"/>
                </a:solidFill>
                <a:latin typeface="Calibri"/>
                <a:ea typeface="Calibri"/>
                <a:cs typeface="Calibri"/>
                <a:sym typeface="Calibri"/>
              </a:rPr>
              <a:t>Kolom (5) Umur</a:t>
            </a:r>
            <a:endParaRPr b="1" i="0" sz="1600" u="none" cap="none" strike="noStrike">
              <a:solidFill>
                <a:srgbClr val="FFC93C"/>
              </a:solidFill>
              <a:latin typeface="Calibri"/>
              <a:ea typeface="Calibri"/>
              <a:cs typeface="Calibri"/>
              <a:sym typeface="Calibri"/>
            </a:endParaRPr>
          </a:p>
        </p:txBody>
      </p:sp>
      <p:sp>
        <p:nvSpPr>
          <p:cNvPr id="2316" name="Google Shape;2316;p55"/>
          <p:cNvSpPr/>
          <p:nvPr/>
        </p:nvSpPr>
        <p:spPr>
          <a:xfrm>
            <a:off x="1930400" y="1437235"/>
            <a:ext cx="9578814" cy="189282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Dalam pengertian demografis, </a:t>
            </a:r>
            <a:r>
              <a:rPr b="0" i="0" lang="en-US" sz="1600" u="none" cap="none" strike="noStrike">
                <a:solidFill>
                  <a:srgbClr val="FFC93C"/>
                </a:solidFill>
                <a:latin typeface="Calibri"/>
                <a:ea typeface="Calibri"/>
                <a:cs typeface="Calibri"/>
                <a:sym typeface="Calibri"/>
              </a:rPr>
              <a:t>umur</a:t>
            </a:r>
            <a:r>
              <a:rPr b="0" i="0" lang="en-US" sz="1600" u="none" cap="none" strike="noStrike">
                <a:solidFill>
                  <a:srgbClr val="FFFFFF"/>
                </a:solidFill>
                <a:latin typeface="Calibri"/>
                <a:ea typeface="Calibri"/>
                <a:cs typeface="Calibri"/>
                <a:sym typeface="Calibri"/>
              </a:rPr>
              <a:t> diartikan sebagai satuan waktu (hari, bulan, atau tahun) yang pernah dilalui oleh seseorang dalam kehidupannya. Karena ini umur selalu dibulatkan ke bawah atau umur menurut ulang tahun terakhir. Pengalaman menunjukkan bahwa jawaban responden mengenai umur cenderung dibulatkan ke atas. Untuk itu, perlu ditanyakan kembali apakah responden sudah mencapai umur pada jawaban tersebut. Setelah yakin dengan jawaban mengenai umur responden, isikan umur tersebut ke dalam kotak jawaban. </a:t>
            </a:r>
            <a:r>
              <a:rPr b="0" i="0" lang="en-US" sz="1600" u="none" cap="none" strike="noStrike">
                <a:solidFill>
                  <a:srgbClr val="FFC93C"/>
                </a:solidFill>
                <a:latin typeface="Calibri"/>
                <a:ea typeface="Calibri"/>
                <a:cs typeface="Calibri"/>
                <a:sym typeface="Calibri"/>
              </a:rPr>
              <a:t>Isian pada rincian ini antara 0 – 97 tahun</a:t>
            </a:r>
            <a:r>
              <a:rPr b="0" i="0" lang="en-US" sz="16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600"/>
              </a:spcBef>
              <a:spcAft>
                <a:spcPts val="0"/>
              </a:spcAft>
              <a:buClr>
                <a:schemeClr val="dk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317" name="Google Shape;2317;p55"/>
          <p:cNvSpPr/>
          <p:nvPr/>
        </p:nvSpPr>
        <p:spPr>
          <a:xfrm>
            <a:off x="1845274" y="3671438"/>
            <a:ext cx="9517364" cy="132343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FFFFFF"/>
              </a:buClr>
              <a:buSzPts val="1800"/>
              <a:buFont typeface="Calibri"/>
              <a:buAutoNum type="arabicPeriod"/>
            </a:pPr>
            <a:r>
              <a:rPr b="0" i="0" lang="en-US" sz="1600" u="none" cap="none" strike="noStrike">
                <a:solidFill>
                  <a:srgbClr val="FFFFFF"/>
                </a:solidFill>
                <a:latin typeface="Calibri"/>
                <a:ea typeface="Calibri"/>
                <a:cs typeface="Calibri"/>
                <a:sym typeface="Calibri"/>
              </a:rPr>
              <a:t>Bila responden mengatakan bahwa ia lahir pada tanggal 7 Desember 1950 dan pencacahan pada tanggal 10 Oktober 2022 maka umur responden adalah 71 tahun (2022 – 1950-1).</a:t>
            </a:r>
            <a:endParaRPr b="0" i="0" sz="12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FFFFFF"/>
              </a:buClr>
              <a:buSzPts val="1800"/>
              <a:buFont typeface="Calibri"/>
              <a:buAutoNum type="arabicPeriod"/>
            </a:pPr>
            <a:r>
              <a:rPr b="0" i="0" lang="en-US" sz="1600" u="none" cap="none" strike="noStrike">
                <a:solidFill>
                  <a:srgbClr val="FFFFFF"/>
                </a:solidFill>
                <a:latin typeface="Calibri"/>
                <a:ea typeface="Calibri"/>
                <a:cs typeface="Calibri"/>
                <a:sym typeface="Calibri"/>
              </a:rPr>
              <a:t>Bila responden mengatakan bahwa ia lahir pada tanggal 2 Juli 1950 dan pencacahan pada tanggal 10 Oktober 2022 maka umur responden adalah 72 tahun  (2022–1950).</a:t>
            </a:r>
            <a:endParaRPr b="0" i="0" sz="12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chemeClr val="dk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318" name="Google Shape;2318;p55"/>
          <p:cNvSpPr/>
          <p:nvPr/>
        </p:nvSpPr>
        <p:spPr>
          <a:xfrm>
            <a:off x="1791304" y="3475185"/>
            <a:ext cx="9901217" cy="1383148"/>
          </a:xfrm>
          <a:prstGeom prst="roundRect">
            <a:avLst>
              <a:gd fmla="val 5657" name="adj"/>
            </a:avLst>
          </a:prstGeom>
          <a:noFill/>
          <a:ln cap="flat" cmpd="sng" w="12700">
            <a:solidFill>
              <a:srgbClr val="00B7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19" name="Google Shape;2319;p55"/>
          <p:cNvSpPr txBox="1"/>
          <p:nvPr/>
        </p:nvSpPr>
        <p:spPr>
          <a:xfrm>
            <a:off x="3177310" y="3234458"/>
            <a:ext cx="1510718" cy="487785"/>
          </a:xfrm>
          <a:prstGeom prst="rect">
            <a:avLst/>
          </a:prstGeom>
          <a:solidFill>
            <a:srgbClr val="007A87"/>
          </a:solidFill>
          <a:ln>
            <a:noFill/>
          </a:ln>
        </p:spPr>
        <p:txBody>
          <a:bodyPr anchorCtr="0" anchor="t" bIns="45700" lIns="91425" spcFirstLastPara="1" rIns="91425" wrap="square" tIns="45700">
            <a:spAutoFit/>
          </a:bodyPr>
          <a:lstStyle/>
          <a:p>
            <a:pPr indent="0" lvl="0" marL="0" marR="0" rtl="0" algn="ctr">
              <a:lnSpc>
                <a:spcPct val="115000"/>
              </a:lnSpc>
              <a:spcBef>
                <a:spcPts val="300"/>
              </a:spcBef>
              <a:spcAft>
                <a:spcPts val="300"/>
              </a:spcAft>
              <a:buClr>
                <a:srgbClr val="FFC93C"/>
              </a:buClr>
              <a:buSzPts val="1700"/>
              <a:buFont typeface="Calibri"/>
              <a:buNone/>
            </a:pPr>
            <a:r>
              <a:rPr b="1" i="0" lang="en-US" sz="1700" u="none" cap="none" strike="noStrike">
                <a:solidFill>
                  <a:srgbClr val="FFC93C"/>
                </a:solidFill>
                <a:latin typeface="Calibri"/>
                <a:ea typeface="Calibri"/>
                <a:cs typeface="Calibri"/>
                <a:sym typeface="Calibri"/>
              </a:rPr>
              <a:t>Contoh</a:t>
            </a:r>
            <a:endParaRPr b="0" i="0" sz="1700" u="none" cap="none" strike="noStrike">
              <a:solidFill>
                <a:srgbClr val="FFC93C"/>
              </a:solidFill>
              <a:latin typeface="Arial"/>
              <a:ea typeface="Arial"/>
              <a:cs typeface="Arial"/>
              <a:sym typeface="Arial"/>
            </a:endParaRPr>
          </a:p>
        </p:txBody>
      </p:sp>
      <p:sp>
        <p:nvSpPr>
          <p:cNvPr id="2320" name="Google Shape;2320;p55"/>
          <p:cNvSpPr/>
          <p:nvPr/>
        </p:nvSpPr>
        <p:spPr>
          <a:xfrm>
            <a:off x="4660605" y="3411166"/>
            <a:ext cx="128037" cy="12803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321" name="Google Shape;2321;p55"/>
          <p:cNvPicPr preferRelativeResize="0"/>
          <p:nvPr/>
        </p:nvPicPr>
        <p:blipFill rotWithShape="1">
          <a:blip r:embed="rId3">
            <a:alphaModFix/>
          </a:blip>
          <a:srcRect b="0" l="0" r="0" t="0"/>
          <a:stretch/>
        </p:blipFill>
        <p:spPr>
          <a:xfrm>
            <a:off x="401584" y="1055546"/>
            <a:ext cx="800141" cy="5543835"/>
          </a:xfrm>
          <a:prstGeom prst="rect">
            <a:avLst/>
          </a:prstGeom>
          <a:noFill/>
          <a:ln>
            <a:noFill/>
          </a:ln>
          <a:effectLst>
            <a:outerShdw blurRad="50800" rotWithShape="0" algn="r" dir="10800000" dist="38100">
              <a:srgbClr val="000000">
                <a:alpha val="40000"/>
              </a:srgbClr>
            </a:outerShdw>
          </a:effectLst>
        </p:spPr>
      </p:pic>
      <p:sp>
        <p:nvSpPr>
          <p:cNvPr id="2322" name="Google Shape;2322;p55"/>
          <p:cNvSpPr txBox="1"/>
          <p:nvPr/>
        </p:nvSpPr>
        <p:spPr>
          <a:xfrm>
            <a:off x="523748" y="3041899"/>
            <a:ext cx="68576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2 4</a:t>
            </a:r>
            <a:endParaRPr b="1" i="0" sz="1600" u="none" cap="none" strike="noStrike">
              <a:solidFill>
                <a:srgbClr val="C00000"/>
              </a:solidFill>
              <a:latin typeface="Calibri"/>
              <a:ea typeface="Calibri"/>
              <a:cs typeface="Calibri"/>
              <a:sym typeface="Calibri"/>
            </a:endParaRPr>
          </a:p>
        </p:txBody>
      </p:sp>
      <p:sp>
        <p:nvSpPr>
          <p:cNvPr id="2323" name="Google Shape;2323;p55"/>
          <p:cNvSpPr/>
          <p:nvPr/>
        </p:nvSpPr>
        <p:spPr>
          <a:xfrm>
            <a:off x="3067326" y="3425023"/>
            <a:ext cx="128037" cy="128037"/>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24" name="Google Shape;2324;p55"/>
          <p:cNvSpPr/>
          <p:nvPr/>
        </p:nvSpPr>
        <p:spPr>
          <a:xfrm>
            <a:off x="1974911" y="5422488"/>
            <a:ext cx="6123709" cy="934259"/>
          </a:xfrm>
          <a:prstGeom prst="roundRect">
            <a:avLst>
              <a:gd fmla="val 0"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25" name="Google Shape;2325;p55"/>
          <p:cNvSpPr/>
          <p:nvPr/>
        </p:nvSpPr>
        <p:spPr>
          <a:xfrm>
            <a:off x="2077639" y="5364651"/>
            <a:ext cx="6005614" cy="934259"/>
          </a:xfrm>
          <a:prstGeom prst="roundRect">
            <a:avLst>
              <a:gd fmla="val 0" name="adj"/>
            </a:avLst>
          </a:prstGeom>
          <a:solidFill>
            <a:srgbClr val="CDF7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26" name="Google Shape;2326;p55"/>
          <p:cNvSpPr txBox="1"/>
          <p:nvPr/>
        </p:nvSpPr>
        <p:spPr>
          <a:xfrm>
            <a:off x="1958108" y="5402112"/>
            <a:ext cx="6123709"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Untuk pengisian umur hanya disediakan dua kotak, bagi yang umurnya kurang dari 10 tahun harus ditambahkan angka 0 di kotak pertama dan yang umurnya 97 tahun atau lebih tuliskan 97. </a:t>
            </a:r>
            <a:endParaRPr b="0" i="0" sz="1600" u="none" cap="none" strike="noStrike">
              <a:solidFill>
                <a:srgbClr val="000000"/>
              </a:solidFill>
              <a:latin typeface="Calibri"/>
              <a:ea typeface="Calibri"/>
              <a:cs typeface="Calibri"/>
              <a:sym typeface="Calibri"/>
            </a:endParaRPr>
          </a:p>
        </p:txBody>
      </p:sp>
      <p:pic>
        <p:nvPicPr>
          <p:cNvPr descr="Icon&#10;&#10;Description automatically generated" id="2327" name="Google Shape;2327;p55"/>
          <p:cNvPicPr preferRelativeResize="0"/>
          <p:nvPr/>
        </p:nvPicPr>
        <p:blipFill rotWithShape="1">
          <a:blip r:embed="rId4">
            <a:alphaModFix/>
          </a:blip>
          <a:srcRect b="0" l="0" r="0" t="0"/>
          <a:stretch/>
        </p:blipFill>
        <p:spPr>
          <a:xfrm>
            <a:off x="1387038" y="5045125"/>
            <a:ext cx="800142" cy="800142"/>
          </a:xfrm>
          <a:prstGeom prst="rect">
            <a:avLst/>
          </a:prstGeom>
          <a:noFill/>
          <a:ln>
            <a:noFill/>
          </a:ln>
        </p:spPr>
      </p:pic>
      <p:grpSp>
        <p:nvGrpSpPr>
          <p:cNvPr id="2328" name="Google Shape;2328;p55"/>
          <p:cNvGrpSpPr/>
          <p:nvPr/>
        </p:nvGrpSpPr>
        <p:grpSpPr>
          <a:xfrm>
            <a:off x="8346210" y="5704209"/>
            <a:ext cx="306677" cy="282116"/>
            <a:chOff x="3637280" y="3931920"/>
            <a:chExt cx="532813" cy="321940"/>
          </a:xfrm>
        </p:grpSpPr>
        <p:sp>
          <p:nvSpPr>
            <p:cNvPr id="2329" name="Google Shape;2329;p55"/>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0" name="Google Shape;2330;p55"/>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331" name="Google Shape;2331;p55"/>
          <p:cNvSpPr txBox="1"/>
          <p:nvPr/>
        </p:nvSpPr>
        <p:spPr>
          <a:xfrm>
            <a:off x="8867358" y="5373854"/>
            <a:ext cx="183959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10 Bulan</a:t>
            </a:r>
            <a:endParaRPr b="0" i="0" sz="1800" u="none" cap="none" strike="noStrike">
              <a:solidFill>
                <a:srgbClr val="000000"/>
              </a:solidFill>
              <a:latin typeface="Calibri"/>
              <a:ea typeface="Calibri"/>
              <a:cs typeface="Calibri"/>
              <a:sym typeface="Calibri"/>
            </a:endParaRPr>
          </a:p>
        </p:txBody>
      </p:sp>
      <p:sp>
        <p:nvSpPr>
          <p:cNvPr id="2332" name="Google Shape;2332;p55"/>
          <p:cNvSpPr/>
          <p:nvPr/>
        </p:nvSpPr>
        <p:spPr>
          <a:xfrm>
            <a:off x="10559425" y="5339290"/>
            <a:ext cx="429779" cy="429779"/>
          </a:xfrm>
          <a:prstGeom prst="rect">
            <a:avLst/>
          </a:prstGeom>
          <a:solidFill>
            <a:srgbClr val="0C7B93"/>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33" name="Google Shape;2333;p55"/>
          <p:cNvSpPr/>
          <p:nvPr/>
        </p:nvSpPr>
        <p:spPr>
          <a:xfrm>
            <a:off x="10989204" y="5339289"/>
            <a:ext cx="429779" cy="429779"/>
          </a:xfrm>
          <a:prstGeom prst="rect">
            <a:avLst/>
          </a:prstGeom>
          <a:solidFill>
            <a:srgbClr val="0C7B93"/>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334" name="Google Shape;2334;p55"/>
          <p:cNvGrpSpPr/>
          <p:nvPr/>
        </p:nvGrpSpPr>
        <p:grpSpPr>
          <a:xfrm>
            <a:off x="10624392" y="5375144"/>
            <a:ext cx="730920" cy="400110"/>
            <a:chOff x="5543255" y="2703649"/>
            <a:chExt cx="730920" cy="400110"/>
          </a:xfrm>
        </p:grpSpPr>
        <p:sp>
          <p:nvSpPr>
            <p:cNvPr id="2335" name="Google Shape;2335;p55"/>
            <p:cNvSpPr txBox="1"/>
            <p:nvPr/>
          </p:nvSpPr>
          <p:spPr>
            <a:xfrm>
              <a:off x="5901957" y="2703649"/>
              <a:ext cx="37221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 0</a:t>
              </a:r>
              <a:endParaRPr b="0" i="0" sz="1800" u="none" cap="none" strike="noStrike">
                <a:solidFill>
                  <a:srgbClr val="000000"/>
                </a:solidFill>
                <a:latin typeface="Calibri"/>
                <a:ea typeface="Calibri"/>
                <a:cs typeface="Calibri"/>
                <a:sym typeface="Calibri"/>
              </a:endParaRPr>
            </a:p>
          </p:txBody>
        </p:sp>
        <p:sp>
          <p:nvSpPr>
            <p:cNvPr id="2336" name="Google Shape;2336;p55"/>
            <p:cNvSpPr txBox="1"/>
            <p:nvPr/>
          </p:nvSpPr>
          <p:spPr>
            <a:xfrm>
              <a:off x="5543255" y="2703649"/>
              <a:ext cx="31451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0</a:t>
              </a:r>
              <a:endParaRPr b="0" i="0" sz="1800" u="none" cap="none" strike="noStrike">
                <a:solidFill>
                  <a:srgbClr val="000000"/>
                </a:solidFill>
                <a:latin typeface="Calibri"/>
                <a:ea typeface="Calibri"/>
                <a:cs typeface="Calibri"/>
                <a:sym typeface="Calibri"/>
              </a:endParaRPr>
            </a:p>
          </p:txBody>
        </p:sp>
      </p:grpSp>
      <p:cxnSp>
        <p:nvCxnSpPr>
          <p:cNvPr id="2337" name="Google Shape;2337;p55"/>
          <p:cNvCxnSpPr/>
          <p:nvPr/>
        </p:nvCxnSpPr>
        <p:spPr>
          <a:xfrm>
            <a:off x="9939848" y="5557287"/>
            <a:ext cx="428514" cy="0"/>
          </a:xfrm>
          <a:prstGeom prst="straightConnector1">
            <a:avLst/>
          </a:prstGeom>
          <a:noFill/>
          <a:ln cap="flat" cmpd="sng" w="9525">
            <a:solidFill>
              <a:schemeClr val="lt1"/>
            </a:solidFill>
            <a:prstDash val="solid"/>
            <a:miter lim="800000"/>
            <a:headEnd len="sm" w="sm" type="none"/>
            <a:tailEnd len="sm" w="sm" type="none"/>
          </a:ln>
        </p:spPr>
      </p:cxnSp>
      <p:sp>
        <p:nvSpPr>
          <p:cNvPr id="2338" name="Google Shape;2338;p55"/>
          <p:cNvSpPr txBox="1"/>
          <p:nvPr/>
        </p:nvSpPr>
        <p:spPr>
          <a:xfrm>
            <a:off x="8833874" y="5918558"/>
            <a:ext cx="183959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102 tahun</a:t>
            </a:r>
            <a:endParaRPr b="0" i="0" sz="1800" u="none" cap="none" strike="noStrike">
              <a:solidFill>
                <a:srgbClr val="000000"/>
              </a:solidFill>
              <a:latin typeface="Calibri"/>
              <a:ea typeface="Calibri"/>
              <a:cs typeface="Calibri"/>
              <a:sym typeface="Calibri"/>
            </a:endParaRPr>
          </a:p>
        </p:txBody>
      </p:sp>
      <p:cxnSp>
        <p:nvCxnSpPr>
          <p:cNvPr id="2339" name="Google Shape;2339;p55"/>
          <p:cNvCxnSpPr/>
          <p:nvPr/>
        </p:nvCxnSpPr>
        <p:spPr>
          <a:xfrm>
            <a:off x="9959357" y="6103224"/>
            <a:ext cx="428514" cy="0"/>
          </a:xfrm>
          <a:prstGeom prst="straightConnector1">
            <a:avLst/>
          </a:prstGeom>
          <a:noFill/>
          <a:ln cap="flat" cmpd="sng" w="9525">
            <a:solidFill>
              <a:schemeClr val="lt1"/>
            </a:solidFill>
            <a:prstDash val="solid"/>
            <a:miter lim="800000"/>
            <a:headEnd len="sm" w="sm" type="none"/>
            <a:tailEnd len="sm" w="sm" type="none"/>
          </a:ln>
        </p:spPr>
      </p:cxnSp>
      <p:sp>
        <p:nvSpPr>
          <p:cNvPr id="2340" name="Google Shape;2340;p55"/>
          <p:cNvSpPr/>
          <p:nvPr/>
        </p:nvSpPr>
        <p:spPr>
          <a:xfrm>
            <a:off x="10552667" y="5879698"/>
            <a:ext cx="429779" cy="429779"/>
          </a:xfrm>
          <a:prstGeom prst="rect">
            <a:avLst/>
          </a:prstGeom>
          <a:solidFill>
            <a:srgbClr val="0C7B93"/>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41" name="Google Shape;2341;p55"/>
          <p:cNvSpPr/>
          <p:nvPr/>
        </p:nvSpPr>
        <p:spPr>
          <a:xfrm>
            <a:off x="10982446" y="5879697"/>
            <a:ext cx="429779" cy="429779"/>
          </a:xfrm>
          <a:prstGeom prst="rect">
            <a:avLst/>
          </a:prstGeom>
          <a:solidFill>
            <a:srgbClr val="0C7B93"/>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342" name="Google Shape;2342;p55"/>
          <p:cNvGrpSpPr/>
          <p:nvPr/>
        </p:nvGrpSpPr>
        <p:grpSpPr>
          <a:xfrm>
            <a:off x="10617634" y="5915552"/>
            <a:ext cx="730920" cy="400110"/>
            <a:chOff x="5543255" y="2703649"/>
            <a:chExt cx="730920" cy="400110"/>
          </a:xfrm>
        </p:grpSpPr>
        <p:sp>
          <p:nvSpPr>
            <p:cNvPr id="2343" name="Google Shape;2343;p55"/>
            <p:cNvSpPr txBox="1"/>
            <p:nvPr/>
          </p:nvSpPr>
          <p:spPr>
            <a:xfrm>
              <a:off x="5901957" y="2703649"/>
              <a:ext cx="37221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 7</a:t>
              </a:r>
              <a:endParaRPr b="0" i="0" sz="1800" u="none" cap="none" strike="noStrike">
                <a:solidFill>
                  <a:srgbClr val="000000"/>
                </a:solidFill>
                <a:latin typeface="Calibri"/>
                <a:ea typeface="Calibri"/>
                <a:cs typeface="Calibri"/>
                <a:sym typeface="Calibri"/>
              </a:endParaRPr>
            </a:p>
          </p:txBody>
        </p:sp>
        <p:sp>
          <p:nvSpPr>
            <p:cNvPr id="2344" name="Google Shape;2344;p55"/>
            <p:cNvSpPr txBox="1"/>
            <p:nvPr/>
          </p:nvSpPr>
          <p:spPr>
            <a:xfrm>
              <a:off x="5543255" y="2703649"/>
              <a:ext cx="314510"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2000"/>
                <a:buFont typeface="Calibri"/>
                <a:buNone/>
              </a:pPr>
              <a:r>
                <a:rPr b="1" i="0" lang="en-US" sz="2000" u="none" cap="none" strike="noStrike">
                  <a:solidFill>
                    <a:srgbClr val="FFFFFF"/>
                  </a:solidFill>
                  <a:latin typeface="Calibri"/>
                  <a:ea typeface="Calibri"/>
                  <a:cs typeface="Calibri"/>
                  <a:sym typeface="Calibri"/>
                </a:rPr>
                <a:t>9</a:t>
              </a:r>
              <a:endParaRPr b="0" i="0" sz="1800" u="none" cap="none" strike="noStrike">
                <a:solidFill>
                  <a:srgbClr val="000000"/>
                </a:solidFill>
                <a:latin typeface="Calibri"/>
                <a:ea typeface="Calibri"/>
                <a:cs typeface="Calibri"/>
                <a:sym typeface="Calibri"/>
              </a:endParaRPr>
            </a:p>
          </p:txBody>
        </p:sp>
      </p:grpSp>
      <p:sp>
        <p:nvSpPr>
          <p:cNvPr id="2345" name="Google Shape;2345;p55"/>
          <p:cNvSpPr/>
          <p:nvPr/>
        </p:nvSpPr>
        <p:spPr>
          <a:xfrm>
            <a:off x="8772361" y="5143121"/>
            <a:ext cx="2973211" cy="1323439"/>
          </a:xfrm>
          <a:prstGeom prst="rect">
            <a:avLst/>
          </a:prstGeom>
          <a:noFill/>
          <a:ln cap="flat" cmpd="sng" w="12700">
            <a:solidFill>
              <a:srgbClr val="CDF7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pic>
        <p:nvPicPr>
          <p:cNvPr id="2350" name="Google Shape;2350;p56"/>
          <p:cNvPicPr preferRelativeResize="0"/>
          <p:nvPr/>
        </p:nvPicPr>
        <p:blipFill rotWithShape="1">
          <a:blip r:embed="rId3">
            <a:alphaModFix/>
          </a:blip>
          <a:srcRect b="13809" l="0" r="0" t="0"/>
          <a:stretch/>
        </p:blipFill>
        <p:spPr>
          <a:xfrm>
            <a:off x="497362" y="1095404"/>
            <a:ext cx="800141" cy="4767312"/>
          </a:xfrm>
          <a:prstGeom prst="rect">
            <a:avLst/>
          </a:prstGeom>
          <a:noFill/>
          <a:ln>
            <a:noFill/>
          </a:ln>
          <a:effectLst>
            <a:outerShdw blurRad="50800" rotWithShape="0" algn="r" dir="10800000" dist="38100">
              <a:srgbClr val="000000">
                <a:alpha val="40000"/>
              </a:srgbClr>
            </a:outerShdw>
          </a:effectLst>
        </p:spPr>
      </p:pic>
      <p:sp>
        <p:nvSpPr>
          <p:cNvPr id="2351" name="Google Shape;2351;p56"/>
          <p:cNvSpPr/>
          <p:nvPr/>
        </p:nvSpPr>
        <p:spPr>
          <a:xfrm>
            <a:off x="1760271" y="1109388"/>
            <a:ext cx="3833976" cy="369332"/>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52" name="Google Shape;2352;p56"/>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53" name="Google Shape;2353;p56"/>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54" name="Google Shape;2354;p5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grpSp>
        <p:nvGrpSpPr>
          <p:cNvPr id="2355" name="Google Shape;2355;p56"/>
          <p:cNvGrpSpPr/>
          <p:nvPr/>
        </p:nvGrpSpPr>
        <p:grpSpPr>
          <a:xfrm>
            <a:off x="-659757" y="95126"/>
            <a:ext cx="437309" cy="3187665"/>
            <a:chOff x="-659757" y="95126"/>
            <a:chExt cx="437309" cy="3187665"/>
          </a:xfrm>
        </p:grpSpPr>
        <p:sp>
          <p:nvSpPr>
            <p:cNvPr id="2356" name="Google Shape;2356;p56"/>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57" name="Google Shape;2357;p56"/>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58" name="Google Shape;2358;p56"/>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59" name="Google Shape;2359;p56"/>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60" name="Google Shape;2360;p56"/>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361" name="Google Shape;2361;p56"/>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62" name="Google Shape;2362;p56"/>
          <p:cNvSpPr/>
          <p:nvPr/>
        </p:nvSpPr>
        <p:spPr>
          <a:xfrm>
            <a:off x="-11576" y="-49066"/>
            <a:ext cx="6207660"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63" name="Google Shape;2363;p56"/>
          <p:cNvSpPr txBox="1"/>
          <p:nvPr/>
        </p:nvSpPr>
        <p:spPr>
          <a:xfrm>
            <a:off x="157354" y="35794"/>
            <a:ext cx="51070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ibre Franklin Medium"/>
              <a:buNone/>
            </a:pPr>
            <a:r>
              <a:rPr b="0" i="0" lang="en-US" sz="4000" u="none" cap="none" strike="noStrike">
                <a:solidFill>
                  <a:srgbClr val="FFFFFF"/>
                </a:solidFill>
                <a:latin typeface="Libre Franklin Medium"/>
                <a:ea typeface="Libre Franklin Medium"/>
                <a:cs typeface="Libre Franklin Medium"/>
                <a:sym typeface="Libre Franklin Medium"/>
              </a:rPr>
              <a:t>BLOK IV KOLOM (6)</a:t>
            </a:r>
            <a:endParaRPr b="0" i="0" sz="1400" u="none" cap="none" strike="noStrike">
              <a:solidFill>
                <a:srgbClr val="000000"/>
              </a:solidFill>
              <a:latin typeface="Arial"/>
              <a:ea typeface="Arial"/>
              <a:cs typeface="Arial"/>
              <a:sym typeface="Arial"/>
            </a:endParaRPr>
          </a:p>
        </p:txBody>
      </p:sp>
      <p:sp>
        <p:nvSpPr>
          <p:cNvPr id="2364" name="Google Shape;2364;p56"/>
          <p:cNvSpPr/>
          <p:nvPr/>
        </p:nvSpPr>
        <p:spPr>
          <a:xfrm>
            <a:off x="6068778" y="2255875"/>
            <a:ext cx="3322557" cy="2456017"/>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Sebelum menjawab pertanyaan di kolom (6), tanyakan jenis kesulitan/gangguan yang paling berat dialami yang mengganggu kegiatan/aktivitas sehari-hari</a:t>
            </a:r>
            <a:endParaRPr b="0" i="0" sz="1600" u="none" cap="none" strike="noStrike">
              <a:solidFill>
                <a:srgbClr val="000000"/>
              </a:solidFill>
              <a:latin typeface="Calibri"/>
              <a:ea typeface="Calibri"/>
              <a:cs typeface="Calibri"/>
              <a:sym typeface="Calibri"/>
            </a:endParaRPr>
          </a:p>
          <a:p>
            <a:pPr indent="0" lvl="0" marL="0" marR="0" rtl="0" algn="ctr">
              <a:lnSpc>
                <a:spcPct val="12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responden. Isikan kode yang paling sesuai dengan kondisi responden dan anggota keluarganya.</a:t>
            </a:r>
            <a:endParaRPr b="0" i="0" sz="1400" u="none" cap="none" strike="noStrike">
              <a:solidFill>
                <a:srgbClr val="000000"/>
              </a:solidFill>
              <a:latin typeface="Calibri"/>
              <a:ea typeface="Calibri"/>
              <a:cs typeface="Calibri"/>
              <a:sym typeface="Calibri"/>
            </a:endParaRPr>
          </a:p>
        </p:txBody>
      </p:sp>
      <p:sp>
        <p:nvSpPr>
          <p:cNvPr id="2365" name="Google Shape;2365;p56"/>
          <p:cNvSpPr/>
          <p:nvPr/>
        </p:nvSpPr>
        <p:spPr>
          <a:xfrm>
            <a:off x="5893211" y="1932659"/>
            <a:ext cx="3673693" cy="2753569"/>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66" name="Google Shape;2366;p56"/>
          <p:cNvSpPr txBox="1"/>
          <p:nvPr/>
        </p:nvSpPr>
        <p:spPr>
          <a:xfrm>
            <a:off x="6779352" y="1686283"/>
            <a:ext cx="1669043" cy="48778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15000"/>
              </a:lnSpc>
              <a:spcBef>
                <a:spcPts val="300"/>
              </a:spcBef>
              <a:spcAft>
                <a:spcPts val="300"/>
              </a:spcAft>
              <a:buClr>
                <a:srgbClr val="C00000"/>
              </a:buClr>
              <a:buSzPts val="1800"/>
              <a:buFont typeface="Calibri"/>
              <a:buNone/>
            </a:pPr>
            <a:r>
              <a:rPr b="1" i="1" lang="en-US" sz="1800" u="none" cap="none" strike="noStrike">
                <a:solidFill>
                  <a:srgbClr val="C00000"/>
                </a:solidFill>
                <a:latin typeface="Calibri"/>
                <a:ea typeface="Calibri"/>
                <a:cs typeface="Calibri"/>
                <a:sym typeface="Calibri"/>
              </a:rPr>
              <a:t>Kolom (6)</a:t>
            </a:r>
            <a:endParaRPr b="0" i="1" sz="1800" u="none" cap="none" strike="noStrike">
              <a:solidFill>
                <a:srgbClr val="C00000"/>
              </a:solidFill>
              <a:latin typeface="Arial"/>
              <a:ea typeface="Arial"/>
              <a:cs typeface="Arial"/>
              <a:sym typeface="Arial"/>
            </a:endParaRPr>
          </a:p>
        </p:txBody>
      </p:sp>
      <p:sp>
        <p:nvSpPr>
          <p:cNvPr id="2367" name="Google Shape;2367;p56"/>
          <p:cNvSpPr/>
          <p:nvPr/>
        </p:nvSpPr>
        <p:spPr>
          <a:xfrm>
            <a:off x="6719388" y="1985597"/>
            <a:ext cx="128037" cy="128037"/>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68" name="Google Shape;2368;p56"/>
          <p:cNvSpPr/>
          <p:nvPr/>
        </p:nvSpPr>
        <p:spPr>
          <a:xfrm>
            <a:off x="8426904" y="1970244"/>
            <a:ext cx="128037" cy="128037"/>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369" name="Google Shape;2369;p56"/>
          <p:cNvGrpSpPr/>
          <p:nvPr/>
        </p:nvGrpSpPr>
        <p:grpSpPr>
          <a:xfrm>
            <a:off x="1564710" y="3508888"/>
            <a:ext cx="306677" cy="282116"/>
            <a:chOff x="3637280" y="3931920"/>
            <a:chExt cx="532813" cy="321940"/>
          </a:xfrm>
        </p:grpSpPr>
        <p:sp>
          <p:nvSpPr>
            <p:cNvPr id="2370" name="Google Shape;2370;p56"/>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1" name="Google Shape;2371;p56"/>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372" name="Google Shape;2372;p56"/>
          <p:cNvSpPr txBox="1"/>
          <p:nvPr/>
        </p:nvSpPr>
        <p:spPr>
          <a:xfrm>
            <a:off x="735448" y="3140506"/>
            <a:ext cx="3155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4</a:t>
            </a:r>
            <a:endParaRPr b="1" i="0" sz="1600" u="none" cap="none" strike="noStrike">
              <a:solidFill>
                <a:srgbClr val="C00000"/>
              </a:solidFill>
              <a:latin typeface="Calibri"/>
              <a:ea typeface="Calibri"/>
              <a:cs typeface="Calibri"/>
              <a:sym typeface="Calibri"/>
            </a:endParaRPr>
          </a:p>
        </p:txBody>
      </p:sp>
      <p:sp>
        <p:nvSpPr>
          <p:cNvPr id="2373" name="Google Shape;2373;p56"/>
          <p:cNvSpPr txBox="1"/>
          <p:nvPr/>
        </p:nvSpPr>
        <p:spPr>
          <a:xfrm>
            <a:off x="1840099" y="1088348"/>
            <a:ext cx="36493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42850"/>
              </a:buClr>
              <a:buSzPts val="1800"/>
              <a:buFont typeface="Calibri"/>
              <a:buNone/>
            </a:pPr>
            <a:r>
              <a:rPr b="1" i="1" lang="en-US" sz="1800" u="none" cap="none" strike="noStrike">
                <a:solidFill>
                  <a:srgbClr val="142850"/>
                </a:solidFill>
                <a:latin typeface="Calibri"/>
                <a:ea typeface="Calibri"/>
                <a:cs typeface="Calibri"/>
                <a:sym typeface="Calibri"/>
              </a:rPr>
              <a:t> Hanya untuk usia 5 tahun ke atas </a:t>
            </a:r>
            <a:endParaRPr b="0" i="0" sz="1800" u="none" cap="none" strike="noStrike">
              <a:solidFill>
                <a:srgbClr val="000000"/>
              </a:solidFill>
              <a:latin typeface="Calibri"/>
              <a:ea typeface="Calibri"/>
              <a:cs typeface="Calibri"/>
              <a:sym typeface="Calibri"/>
            </a:endParaRPr>
          </a:p>
        </p:txBody>
      </p:sp>
      <p:pic>
        <p:nvPicPr>
          <p:cNvPr id="2374" name="Google Shape;2374;p56"/>
          <p:cNvPicPr preferRelativeResize="0"/>
          <p:nvPr/>
        </p:nvPicPr>
        <p:blipFill rotWithShape="1">
          <a:blip r:embed="rId4">
            <a:alphaModFix/>
          </a:blip>
          <a:srcRect b="0" l="0" r="0" t="0"/>
          <a:stretch/>
        </p:blipFill>
        <p:spPr>
          <a:xfrm>
            <a:off x="2156439" y="2496288"/>
            <a:ext cx="2669970" cy="2325457"/>
          </a:xfrm>
          <a:prstGeom prst="rect">
            <a:avLst/>
          </a:prstGeom>
          <a:noFill/>
          <a:ln cap="flat" cmpd="sng" w="9525">
            <a:solidFill>
              <a:schemeClr val="dk1"/>
            </a:solidFill>
            <a:prstDash val="solid"/>
            <a:round/>
            <a:headEnd len="sm" w="sm" type="none"/>
            <a:tailEnd len="sm" w="sm" type="none"/>
          </a:ln>
          <a:effectLst>
            <a:outerShdw blurRad="50800" rotWithShape="0" algn="r" dir="10800000" dist="38100">
              <a:srgbClr val="000000">
                <a:alpha val="40000"/>
              </a:srgbClr>
            </a:outerShdw>
          </a:effectLst>
        </p:spPr>
      </p:pic>
      <p:pic>
        <p:nvPicPr>
          <p:cNvPr id="2375" name="Google Shape;2375;p56"/>
          <p:cNvPicPr preferRelativeResize="0"/>
          <p:nvPr/>
        </p:nvPicPr>
        <p:blipFill rotWithShape="1">
          <a:blip r:embed="rId5">
            <a:alphaModFix/>
          </a:blip>
          <a:srcRect b="0" l="0" r="0" t="0"/>
          <a:stretch/>
        </p:blipFill>
        <p:spPr>
          <a:xfrm>
            <a:off x="9332322" y="3980864"/>
            <a:ext cx="2763982" cy="276398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pic>
        <p:nvPicPr>
          <p:cNvPr id="2380" name="Google Shape;2380;p57"/>
          <p:cNvPicPr preferRelativeResize="0"/>
          <p:nvPr/>
        </p:nvPicPr>
        <p:blipFill rotWithShape="1">
          <a:blip r:embed="rId3">
            <a:alphaModFix/>
          </a:blip>
          <a:srcRect b="0" l="0" r="0" t="0"/>
          <a:stretch/>
        </p:blipFill>
        <p:spPr>
          <a:xfrm>
            <a:off x="453988" y="1084842"/>
            <a:ext cx="736638" cy="4750044"/>
          </a:xfrm>
          <a:prstGeom prst="rect">
            <a:avLst/>
          </a:prstGeom>
          <a:noFill/>
          <a:ln>
            <a:noFill/>
          </a:ln>
          <a:effectLst>
            <a:outerShdw blurRad="50800" rotWithShape="0" algn="r" dir="10800000" dist="38100">
              <a:srgbClr val="000000">
                <a:alpha val="40000"/>
              </a:srgbClr>
            </a:outerShdw>
          </a:effectLst>
        </p:spPr>
      </p:pic>
      <p:sp>
        <p:nvSpPr>
          <p:cNvPr id="2381" name="Google Shape;2381;p57"/>
          <p:cNvSpPr/>
          <p:nvPr/>
        </p:nvSpPr>
        <p:spPr>
          <a:xfrm>
            <a:off x="7115129" y="695033"/>
            <a:ext cx="3833976" cy="369332"/>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82" name="Google Shape;2382;p57"/>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83" name="Google Shape;2383;p57"/>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84" name="Google Shape;2384;p5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grpSp>
        <p:nvGrpSpPr>
          <p:cNvPr id="2385" name="Google Shape;2385;p57"/>
          <p:cNvGrpSpPr/>
          <p:nvPr/>
        </p:nvGrpSpPr>
        <p:grpSpPr>
          <a:xfrm>
            <a:off x="-659757" y="95126"/>
            <a:ext cx="437309" cy="3187665"/>
            <a:chOff x="-659757" y="95126"/>
            <a:chExt cx="437309" cy="3187665"/>
          </a:xfrm>
        </p:grpSpPr>
        <p:sp>
          <p:nvSpPr>
            <p:cNvPr id="2386" name="Google Shape;2386;p57"/>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87" name="Google Shape;2387;p57"/>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88" name="Google Shape;2388;p57"/>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89" name="Google Shape;2389;p57"/>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90" name="Google Shape;2390;p57"/>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391" name="Google Shape;2391;p57"/>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92" name="Google Shape;2392;p57"/>
          <p:cNvSpPr/>
          <p:nvPr/>
        </p:nvSpPr>
        <p:spPr>
          <a:xfrm>
            <a:off x="-11576" y="-49066"/>
            <a:ext cx="6207660"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93" name="Google Shape;2393;p57"/>
          <p:cNvSpPr txBox="1"/>
          <p:nvPr/>
        </p:nvSpPr>
        <p:spPr>
          <a:xfrm>
            <a:off x="157354" y="35794"/>
            <a:ext cx="51070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ibre Franklin Medium"/>
              <a:buNone/>
            </a:pPr>
            <a:r>
              <a:rPr b="0" i="0" lang="en-US" sz="4000" u="none" cap="none" strike="noStrike">
                <a:solidFill>
                  <a:srgbClr val="FFFFFF"/>
                </a:solidFill>
                <a:latin typeface="Libre Franklin Medium"/>
                <a:ea typeface="Libre Franklin Medium"/>
                <a:cs typeface="Libre Franklin Medium"/>
                <a:sym typeface="Libre Franklin Medium"/>
              </a:rPr>
              <a:t>BLOK IV KOLOM (7)</a:t>
            </a:r>
            <a:endParaRPr b="0" i="0" sz="1400" u="none" cap="none" strike="noStrike">
              <a:solidFill>
                <a:srgbClr val="000000"/>
              </a:solidFill>
              <a:latin typeface="Arial"/>
              <a:ea typeface="Arial"/>
              <a:cs typeface="Arial"/>
              <a:sym typeface="Arial"/>
            </a:endParaRPr>
          </a:p>
        </p:txBody>
      </p:sp>
      <p:grpSp>
        <p:nvGrpSpPr>
          <p:cNvPr id="2394" name="Google Shape;2394;p57"/>
          <p:cNvGrpSpPr/>
          <p:nvPr/>
        </p:nvGrpSpPr>
        <p:grpSpPr>
          <a:xfrm>
            <a:off x="2019979" y="1267172"/>
            <a:ext cx="4461829" cy="5047664"/>
            <a:chOff x="4453740" y="3728942"/>
            <a:chExt cx="5398597" cy="4952524"/>
          </a:xfrm>
        </p:grpSpPr>
        <p:grpSp>
          <p:nvGrpSpPr>
            <p:cNvPr id="2395" name="Google Shape;2395;p57"/>
            <p:cNvGrpSpPr/>
            <p:nvPr/>
          </p:nvGrpSpPr>
          <p:grpSpPr>
            <a:xfrm>
              <a:off x="4453740" y="3728942"/>
              <a:ext cx="5398597" cy="4952524"/>
              <a:chOff x="320437" y="4758384"/>
              <a:chExt cx="10325553" cy="7185929"/>
            </a:xfrm>
          </p:grpSpPr>
          <p:sp>
            <p:nvSpPr>
              <p:cNvPr id="2396" name="Google Shape;2396;p57"/>
              <p:cNvSpPr/>
              <p:nvPr/>
            </p:nvSpPr>
            <p:spPr>
              <a:xfrm>
                <a:off x="320437" y="4790980"/>
                <a:ext cx="10325553" cy="7153333"/>
              </a:xfrm>
              <a:prstGeom prst="roundRect">
                <a:avLst>
                  <a:gd fmla="val 5283"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97" name="Google Shape;2397;p57"/>
              <p:cNvSpPr/>
              <p:nvPr/>
            </p:nvSpPr>
            <p:spPr>
              <a:xfrm>
                <a:off x="320437" y="4758384"/>
                <a:ext cx="10325553" cy="535887"/>
              </a:xfrm>
              <a:prstGeom prst="rect">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398" name="Google Shape;2398;p57"/>
            <p:cNvSpPr/>
            <p:nvPr/>
          </p:nvSpPr>
          <p:spPr>
            <a:xfrm>
              <a:off x="4519756" y="3730616"/>
              <a:ext cx="4801245" cy="362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Terdapat 10 (Sepuluh) Pilihan Kode</a:t>
              </a:r>
              <a:endParaRPr b="0" i="0" sz="1600" u="none" cap="none" strike="noStrike">
                <a:solidFill>
                  <a:srgbClr val="000000"/>
                </a:solidFill>
                <a:latin typeface="Calibri"/>
                <a:ea typeface="Calibri"/>
                <a:cs typeface="Calibri"/>
                <a:sym typeface="Calibri"/>
              </a:endParaRPr>
            </a:p>
          </p:txBody>
        </p:sp>
      </p:grpSp>
      <p:grpSp>
        <p:nvGrpSpPr>
          <p:cNvPr id="2399" name="Google Shape;2399;p57"/>
          <p:cNvGrpSpPr/>
          <p:nvPr/>
        </p:nvGrpSpPr>
        <p:grpSpPr>
          <a:xfrm>
            <a:off x="1461314" y="3508888"/>
            <a:ext cx="306677" cy="282116"/>
            <a:chOff x="3637280" y="3931920"/>
            <a:chExt cx="532813" cy="321940"/>
          </a:xfrm>
        </p:grpSpPr>
        <p:sp>
          <p:nvSpPr>
            <p:cNvPr id="2400" name="Google Shape;2400;p57"/>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01" name="Google Shape;2401;p57"/>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402" name="Google Shape;2402;p57"/>
          <p:cNvSpPr/>
          <p:nvPr/>
        </p:nvSpPr>
        <p:spPr>
          <a:xfrm>
            <a:off x="2144268" y="1827377"/>
            <a:ext cx="1803500" cy="265392"/>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03" name="Google Shape;2403;p57"/>
          <p:cNvSpPr txBox="1"/>
          <p:nvPr/>
        </p:nvSpPr>
        <p:spPr>
          <a:xfrm>
            <a:off x="2212312" y="1794616"/>
            <a:ext cx="197500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1: Penglihatan</a:t>
            </a:r>
            <a:endParaRPr b="1" i="0" sz="1400" u="none" cap="none" strike="noStrike">
              <a:solidFill>
                <a:srgbClr val="000000"/>
              </a:solidFill>
              <a:latin typeface="Calibri"/>
              <a:ea typeface="Calibri"/>
              <a:cs typeface="Calibri"/>
              <a:sym typeface="Calibri"/>
            </a:endParaRPr>
          </a:p>
        </p:txBody>
      </p:sp>
      <p:sp>
        <p:nvSpPr>
          <p:cNvPr id="2404" name="Google Shape;2404;p57"/>
          <p:cNvSpPr txBox="1"/>
          <p:nvPr/>
        </p:nvSpPr>
        <p:spPr>
          <a:xfrm>
            <a:off x="2183813" y="2837149"/>
            <a:ext cx="367528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diisi jika mengalami kesulitan/gangguan pendengaran yang dapat mengganggu kegiatan sehari-hari</a:t>
            </a:r>
            <a:endParaRPr b="0" i="1" sz="1200" u="none" cap="none" strike="noStrike">
              <a:solidFill>
                <a:srgbClr val="000000"/>
              </a:solidFill>
              <a:latin typeface="Calibri"/>
              <a:ea typeface="Calibri"/>
              <a:cs typeface="Calibri"/>
              <a:sym typeface="Calibri"/>
            </a:endParaRPr>
          </a:p>
        </p:txBody>
      </p:sp>
      <p:sp>
        <p:nvSpPr>
          <p:cNvPr id="2405" name="Google Shape;2405;p57"/>
          <p:cNvSpPr/>
          <p:nvPr/>
        </p:nvSpPr>
        <p:spPr>
          <a:xfrm>
            <a:off x="2144267" y="2583534"/>
            <a:ext cx="1871545" cy="272214"/>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06" name="Google Shape;2406;p57"/>
          <p:cNvSpPr txBox="1"/>
          <p:nvPr/>
        </p:nvSpPr>
        <p:spPr>
          <a:xfrm>
            <a:off x="2212312" y="2532386"/>
            <a:ext cx="18035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2: Pendengaran</a:t>
            </a:r>
            <a:endParaRPr b="1" i="0" sz="1400" u="none" cap="none" strike="noStrike">
              <a:solidFill>
                <a:srgbClr val="000000"/>
              </a:solidFill>
              <a:latin typeface="Calibri"/>
              <a:ea typeface="Calibri"/>
              <a:cs typeface="Calibri"/>
              <a:sym typeface="Calibri"/>
            </a:endParaRPr>
          </a:p>
        </p:txBody>
      </p:sp>
      <p:sp>
        <p:nvSpPr>
          <p:cNvPr id="2407" name="Google Shape;2407;p57"/>
          <p:cNvSpPr txBox="1"/>
          <p:nvPr/>
        </p:nvSpPr>
        <p:spPr>
          <a:xfrm>
            <a:off x="2212312" y="2099783"/>
            <a:ext cx="371483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diisi jika mengalami kesulitan/gangguan pengelihatan yang dapat mengganggu kegiatan sehari-hari</a:t>
            </a:r>
            <a:endParaRPr b="0" i="1" sz="1200" u="none" cap="none" strike="noStrike">
              <a:solidFill>
                <a:srgbClr val="000000"/>
              </a:solidFill>
              <a:latin typeface="Calibri"/>
              <a:ea typeface="Calibri"/>
              <a:cs typeface="Calibri"/>
              <a:sym typeface="Calibri"/>
            </a:endParaRPr>
          </a:p>
        </p:txBody>
      </p:sp>
      <p:sp>
        <p:nvSpPr>
          <p:cNvPr id="2408" name="Google Shape;2408;p57"/>
          <p:cNvSpPr txBox="1"/>
          <p:nvPr/>
        </p:nvSpPr>
        <p:spPr>
          <a:xfrm>
            <a:off x="2184346" y="3619903"/>
            <a:ext cx="359162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diisi jika mengalami kesulitan/gangguan berjalan/naik tangga yang dapat mengganggu kegiatan sehari-hari</a:t>
            </a:r>
            <a:endParaRPr b="0" i="1" sz="1200" u="none" cap="none" strike="noStrike">
              <a:solidFill>
                <a:srgbClr val="000000"/>
              </a:solidFill>
              <a:latin typeface="Calibri"/>
              <a:ea typeface="Calibri"/>
              <a:cs typeface="Calibri"/>
              <a:sym typeface="Calibri"/>
            </a:endParaRPr>
          </a:p>
        </p:txBody>
      </p:sp>
      <p:sp>
        <p:nvSpPr>
          <p:cNvPr id="2409" name="Google Shape;2409;p57"/>
          <p:cNvSpPr/>
          <p:nvPr/>
        </p:nvSpPr>
        <p:spPr>
          <a:xfrm>
            <a:off x="2144798" y="3327147"/>
            <a:ext cx="2495099" cy="289305"/>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10" name="Google Shape;2410;p57"/>
          <p:cNvSpPr txBox="1"/>
          <p:nvPr/>
        </p:nvSpPr>
        <p:spPr>
          <a:xfrm>
            <a:off x="2214113" y="3311562"/>
            <a:ext cx="275829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3: Berjalan/naik tangga</a:t>
            </a:r>
            <a:endParaRPr b="1" i="0" sz="1400" u="none" cap="none" strike="noStrike">
              <a:solidFill>
                <a:srgbClr val="000000"/>
              </a:solidFill>
              <a:latin typeface="Calibri"/>
              <a:ea typeface="Calibri"/>
              <a:cs typeface="Calibri"/>
              <a:sym typeface="Calibri"/>
            </a:endParaRPr>
          </a:p>
        </p:txBody>
      </p:sp>
      <p:sp>
        <p:nvSpPr>
          <p:cNvPr id="2411" name="Google Shape;2411;p57"/>
          <p:cNvSpPr txBox="1"/>
          <p:nvPr/>
        </p:nvSpPr>
        <p:spPr>
          <a:xfrm>
            <a:off x="2178554" y="4403047"/>
            <a:ext cx="396947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diisi jika mengalami kesulitan/gangguan saat menggerakkan/menggunakan tangan/jari yang dapat mengganggu kegiatan sehari-hari</a:t>
            </a:r>
            <a:endParaRPr b="0" i="1" sz="1200" u="none" cap="none" strike="noStrike">
              <a:solidFill>
                <a:srgbClr val="000000"/>
              </a:solidFill>
              <a:latin typeface="Calibri"/>
              <a:ea typeface="Calibri"/>
              <a:cs typeface="Calibri"/>
              <a:sym typeface="Calibri"/>
            </a:endParaRPr>
          </a:p>
        </p:txBody>
      </p:sp>
      <p:sp>
        <p:nvSpPr>
          <p:cNvPr id="2412" name="Google Shape;2412;p57"/>
          <p:cNvSpPr/>
          <p:nvPr/>
        </p:nvSpPr>
        <p:spPr>
          <a:xfrm>
            <a:off x="2139006" y="4110293"/>
            <a:ext cx="4009021" cy="254694"/>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13" name="Google Shape;2413;p57"/>
          <p:cNvSpPr txBox="1"/>
          <p:nvPr/>
        </p:nvSpPr>
        <p:spPr>
          <a:xfrm>
            <a:off x="2194719" y="4093166"/>
            <a:ext cx="43293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4: Menggerakkan/menggunakan tangan/jari</a:t>
            </a:r>
            <a:endParaRPr b="1" i="0" sz="1400" u="none" cap="none" strike="noStrike">
              <a:solidFill>
                <a:srgbClr val="000000"/>
              </a:solidFill>
              <a:latin typeface="Calibri"/>
              <a:ea typeface="Calibri"/>
              <a:cs typeface="Calibri"/>
              <a:sym typeface="Calibri"/>
            </a:endParaRPr>
          </a:p>
        </p:txBody>
      </p:sp>
      <p:sp>
        <p:nvSpPr>
          <p:cNvPr id="2414" name="Google Shape;2414;p57"/>
          <p:cNvSpPr txBox="1"/>
          <p:nvPr/>
        </p:nvSpPr>
        <p:spPr>
          <a:xfrm>
            <a:off x="2178554" y="5394578"/>
            <a:ext cx="374858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diisi jika mengalami kesulitan/gangguan belajar atau kemampuan intelektual yang dapat mengganggu kegiatan sehari-hari</a:t>
            </a:r>
            <a:endParaRPr b="0" i="1" sz="1200" u="none" cap="none" strike="noStrike">
              <a:solidFill>
                <a:srgbClr val="000000"/>
              </a:solidFill>
              <a:latin typeface="Calibri"/>
              <a:ea typeface="Calibri"/>
              <a:cs typeface="Calibri"/>
              <a:sym typeface="Calibri"/>
            </a:endParaRPr>
          </a:p>
        </p:txBody>
      </p:sp>
      <p:sp>
        <p:nvSpPr>
          <p:cNvPr id="2415" name="Google Shape;2415;p57"/>
          <p:cNvSpPr/>
          <p:nvPr/>
        </p:nvSpPr>
        <p:spPr>
          <a:xfrm>
            <a:off x="2139006" y="5078961"/>
            <a:ext cx="3636964" cy="302053"/>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16" name="Google Shape;2416;p57"/>
          <p:cNvSpPr txBox="1"/>
          <p:nvPr/>
        </p:nvSpPr>
        <p:spPr>
          <a:xfrm>
            <a:off x="2212309" y="5048740"/>
            <a:ext cx="40901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5: Belajar atau kemampuan intelektual</a:t>
            </a:r>
            <a:endParaRPr b="1" i="0" sz="1400" u="none" cap="none" strike="noStrike">
              <a:solidFill>
                <a:srgbClr val="000000"/>
              </a:solidFill>
              <a:latin typeface="Calibri"/>
              <a:ea typeface="Calibri"/>
              <a:cs typeface="Calibri"/>
              <a:sym typeface="Calibri"/>
            </a:endParaRPr>
          </a:p>
        </p:txBody>
      </p:sp>
      <p:sp>
        <p:nvSpPr>
          <p:cNvPr id="2417" name="Google Shape;2417;p57"/>
          <p:cNvSpPr txBox="1"/>
          <p:nvPr/>
        </p:nvSpPr>
        <p:spPr>
          <a:xfrm>
            <a:off x="558072" y="3090446"/>
            <a:ext cx="119121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1   0</a:t>
            </a:r>
            <a:endParaRPr b="1" i="0" sz="1600" u="none" cap="none" strike="noStrike">
              <a:solidFill>
                <a:srgbClr val="C00000"/>
              </a:solidFill>
              <a:latin typeface="Calibri"/>
              <a:ea typeface="Calibri"/>
              <a:cs typeface="Calibri"/>
              <a:sym typeface="Calibri"/>
            </a:endParaRPr>
          </a:p>
        </p:txBody>
      </p:sp>
      <p:sp>
        <p:nvSpPr>
          <p:cNvPr id="2418" name="Google Shape;2418;p57"/>
          <p:cNvSpPr txBox="1"/>
          <p:nvPr/>
        </p:nvSpPr>
        <p:spPr>
          <a:xfrm>
            <a:off x="7206514" y="683194"/>
            <a:ext cx="36493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42850"/>
              </a:buClr>
              <a:buSzPts val="1800"/>
              <a:buFont typeface="Calibri"/>
              <a:buNone/>
            </a:pPr>
            <a:r>
              <a:rPr b="1" i="1" lang="en-US" sz="1800" u="none" cap="none" strike="noStrike">
                <a:solidFill>
                  <a:srgbClr val="142850"/>
                </a:solidFill>
                <a:latin typeface="Calibri"/>
                <a:ea typeface="Calibri"/>
                <a:cs typeface="Calibri"/>
                <a:sym typeface="Calibri"/>
              </a:rPr>
              <a:t> Hanya untuk usia 5 tahun ke atas </a:t>
            </a:r>
            <a:endParaRPr b="0" i="0" sz="1800" u="none" cap="none" strike="noStrike">
              <a:solidFill>
                <a:srgbClr val="000000"/>
              </a:solidFill>
              <a:latin typeface="Calibri"/>
              <a:ea typeface="Calibri"/>
              <a:cs typeface="Calibri"/>
              <a:sym typeface="Calibri"/>
            </a:endParaRPr>
          </a:p>
        </p:txBody>
      </p:sp>
      <p:grpSp>
        <p:nvGrpSpPr>
          <p:cNvPr id="2419" name="Google Shape;2419;p57"/>
          <p:cNvGrpSpPr/>
          <p:nvPr/>
        </p:nvGrpSpPr>
        <p:grpSpPr>
          <a:xfrm>
            <a:off x="6981446" y="1199349"/>
            <a:ext cx="4652482" cy="5115487"/>
            <a:chOff x="4453740" y="3728942"/>
            <a:chExt cx="5398597" cy="4952524"/>
          </a:xfrm>
        </p:grpSpPr>
        <p:grpSp>
          <p:nvGrpSpPr>
            <p:cNvPr id="2420" name="Google Shape;2420;p57"/>
            <p:cNvGrpSpPr/>
            <p:nvPr/>
          </p:nvGrpSpPr>
          <p:grpSpPr>
            <a:xfrm>
              <a:off x="4453740" y="3728942"/>
              <a:ext cx="5398597" cy="4952524"/>
              <a:chOff x="320437" y="4758384"/>
              <a:chExt cx="10325553" cy="7185929"/>
            </a:xfrm>
          </p:grpSpPr>
          <p:sp>
            <p:nvSpPr>
              <p:cNvPr id="2421" name="Google Shape;2421;p57"/>
              <p:cNvSpPr/>
              <p:nvPr/>
            </p:nvSpPr>
            <p:spPr>
              <a:xfrm>
                <a:off x="320437" y="4790980"/>
                <a:ext cx="10325553" cy="7153333"/>
              </a:xfrm>
              <a:prstGeom prst="roundRect">
                <a:avLst>
                  <a:gd fmla="val 5283"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22" name="Google Shape;2422;p57"/>
              <p:cNvSpPr/>
              <p:nvPr/>
            </p:nvSpPr>
            <p:spPr>
              <a:xfrm>
                <a:off x="320437" y="4758384"/>
                <a:ext cx="10325553" cy="535887"/>
              </a:xfrm>
              <a:prstGeom prst="rect">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423" name="Google Shape;2423;p57"/>
            <p:cNvSpPr/>
            <p:nvPr/>
          </p:nvSpPr>
          <p:spPr>
            <a:xfrm>
              <a:off x="4519756" y="3730616"/>
              <a:ext cx="4243255" cy="3386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Terdapat 10 (Sepuluh) Pilihan Kode</a:t>
              </a:r>
              <a:endParaRPr b="0" i="0" sz="1600" u="none" cap="none" strike="noStrike">
                <a:solidFill>
                  <a:srgbClr val="000000"/>
                </a:solidFill>
                <a:latin typeface="Calibri"/>
                <a:ea typeface="Calibri"/>
                <a:cs typeface="Calibri"/>
                <a:sym typeface="Calibri"/>
              </a:endParaRPr>
            </a:p>
          </p:txBody>
        </p:sp>
      </p:grpSp>
      <p:sp>
        <p:nvSpPr>
          <p:cNvPr id="2424" name="Google Shape;2424;p57"/>
          <p:cNvSpPr/>
          <p:nvPr/>
        </p:nvSpPr>
        <p:spPr>
          <a:xfrm>
            <a:off x="7105734" y="1759555"/>
            <a:ext cx="2632853" cy="275016"/>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25" name="Google Shape;2425;p57"/>
          <p:cNvSpPr txBox="1"/>
          <p:nvPr/>
        </p:nvSpPr>
        <p:spPr>
          <a:xfrm>
            <a:off x="7173779" y="1726794"/>
            <a:ext cx="28739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6: Mengendalikan perilaku</a:t>
            </a:r>
            <a:endParaRPr b="1" i="0" sz="1400" u="none" cap="none" strike="noStrike">
              <a:solidFill>
                <a:srgbClr val="000000"/>
              </a:solidFill>
              <a:latin typeface="Calibri"/>
              <a:ea typeface="Calibri"/>
              <a:cs typeface="Calibri"/>
              <a:sym typeface="Calibri"/>
            </a:endParaRPr>
          </a:p>
        </p:txBody>
      </p:sp>
      <p:sp>
        <p:nvSpPr>
          <p:cNvPr id="2426" name="Google Shape;2426;p57"/>
          <p:cNvSpPr txBox="1"/>
          <p:nvPr/>
        </p:nvSpPr>
        <p:spPr>
          <a:xfrm>
            <a:off x="7145279" y="2769327"/>
            <a:ext cx="434030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diisi jika mengalami kesulitan/gangguan saat berbicara/komunikasi yang dapat mengganggu kegiatan sehari-hari</a:t>
            </a:r>
            <a:endParaRPr b="0" i="1" sz="1200" u="none" cap="none" strike="noStrike">
              <a:solidFill>
                <a:srgbClr val="000000"/>
              </a:solidFill>
              <a:latin typeface="Calibri"/>
              <a:ea typeface="Calibri"/>
              <a:cs typeface="Calibri"/>
              <a:sym typeface="Calibri"/>
            </a:endParaRPr>
          </a:p>
        </p:txBody>
      </p:sp>
      <p:sp>
        <p:nvSpPr>
          <p:cNvPr id="2427" name="Google Shape;2427;p57"/>
          <p:cNvSpPr/>
          <p:nvPr/>
        </p:nvSpPr>
        <p:spPr>
          <a:xfrm>
            <a:off x="7105734" y="2515712"/>
            <a:ext cx="2564808" cy="275016"/>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28" name="Google Shape;2428;p57"/>
          <p:cNvSpPr txBox="1"/>
          <p:nvPr/>
        </p:nvSpPr>
        <p:spPr>
          <a:xfrm>
            <a:off x="7173779" y="2464564"/>
            <a:ext cx="256480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7: Berbicara/komunikasi</a:t>
            </a:r>
            <a:endParaRPr b="1" i="0" sz="1400" u="none" cap="none" strike="noStrike">
              <a:solidFill>
                <a:srgbClr val="000000"/>
              </a:solidFill>
              <a:latin typeface="Calibri"/>
              <a:ea typeface="Calibri"/>
              <a:cs typeface="Calibri"/>
              <a:sym typeface="Calibri"/>
            </a:endParaRPr>
          </a:p>
        </p:txBody>
      </p:sp>
      <p:sp>
        <p:nvSpPr>
          <p:cNvPr id="2429" name="Google Shape;2429;p57"/>
          <p:cNvSpPr txBox="1"/>
          <p:nvPr/>
        </p:nvSpPr>
        <p:spPr>
          <a:xfrm>
            <a:off x="7173778" y="2031961"/>
            <a:ext cx="40901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diisi jika mengalami kesulitan/gangguan dalam mengendalikan perilaku yang dapat mengganggu kegiatan sehari-hari</a:t>
            </a:r>
            <a:endParaRPr b="0" i="1" sz="1200" u="none" cap="none" strike="noStrike">
              <a:solidFill>
                <a:srgbClr val="000000"/>
              </a:solidFill>
              <a:latin typeface="Calibri"/>
              <a:ea typeface="Calibri"/>
              <a:cs typeface="Calibri"/>
              <a:sym typeface="Calibri"/>
            </a:endParaRPr>
          </a:p>
        </p:txBody>
      </p:sp>
      <p:sp>
        <p:nvSpPr>
          <p:cNvPr id="2430" name="Google Shape;2430;p57"/>
          <p:cNvSpPr txBox="1"/>
          <p:nvPr/>
        </p:nvSpPr>
        <p:spPr>
          <a:xfrm>
            <a:off x="7145813" y="3746814"/>
            <a:ext cx="44181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diisi jika mengalami kesulitan/gangguan dalam mengurus diri sendiri (mandi, makan, berpakaian, BAK, BAB) yang dapat mengganggu kegiatan sehari-hari</a:t>
            </a:r>
            <a:endParaRPr b="0" i="1" sz="1200" u="none" cap="none" strike="noStrike">
              <a:solidFill>
                <a:srgbClr val="000000"/>
              </a:solidFill>
              <a:latin typeface="Calibri"/>
              <a:ea typeface="Calibri"/>
              <a:cs typeface="Calibri"/>
              <a:sym typeface="Calibri"/>
            </a:endParaRPr>
          </a:p>
        </p:txBody>
      </p:sp>
      <p:sp>
        <p:nvSpPr>
          <p:cNvPr id="2431" name="Google Shape;2431;p57"/>
          <p:cNvSpPr/>
          <p:nvPr/>
        </p:nvSpPr>
        <p:spPr>
          <a:xfrm>
            <a:off x="7106265" y="3259325"/>
            <a:ext cx="3624421" cy="507635"/>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32" name="Google Shape;2432;p57"/>
          <p:cNvSpPr txBox="1"/>
          <p:nvPr/>
        </p:nvSpPr>
        <p:spPr>
          <a:xfrm>
            <a:off x="7175580" y="3243740"/>
            <a:ext cx="377352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8: Mengurus diri sendiri (mandi, makan, berpakaian, BAK, BAB)</a:t>
            </a:r>
            <a:endParaRPr b="1" i="0" sz="1400" u="none" cap="none" strike="noStrike">
              <a:solidFill>
                <a:srgbClr val="000000"/>
              </a:solidFill>
              <a:latin typeface="Calibri"/>
              <a:ea typeface="Calibri"/>
              <a:cs typeface="Calibri"/>
              <a:sym typeface="Calibri"/>
            </a:endParaRPr>
          </a:p>
        </p:txBody>
      </p:sp>
      <p:sp>
        <p:nvSpPr>
          <p:cNvPr id="2433" name="Google Shape;2433;p57"/>
          <p:cNvSpPr txBox="1"/>
          <p:nvPr/>
        </p:nvSpPr>
        <p:spPr>
          <a:xfrm>
            <a:off x="7140021" y="4699301"/>
            <a:ext cx="396947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diisi jika mengalami kesulitan/gangguan dalam mengingat/berkonsentrasi yang dapat mengganggu kegiatan sehari-hari</a:t>
            </a:r>
            <a:endParaRPr b="0" i="1" sz="1200" u="none" cap="none" strike="noStrike">
              <a:solidFill>
                <a:srgbClr val="000000"/>
              </a:solidFill>
              <a:latin typeface="Calibri"/>
              <a:ea typeface="Calibri"/>
              <a:cs typeface="Calibri"/>
              <a:sym typeface="Calibri"/>
            </a:endParaRPr>
          </a:p>
        </p:txBody>
      </p:sp>
      <p:sp>
        <p:nvSpPr>
          <p:cNvPr id="2434" name="Google Shape;2434;p57"/>
          <p:cNvSpPr/>
          <p:nvPr/>
        </p:nvSpPr>
        <p:spPr>
          <a:xfrm>
            <a:off x="7100473" y="4406547"/>
            <a:ext cx="4009021" cy="254694"/>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35" name="Google Shape;2435;p57"/>
          <p:cNvSpPr txBox="1"/>
          <p:nvPr/>
        </p:nvSpPr>
        <p:spPr>
          <a:xfrm>
            <a:off x="7156186" y="4389420"/>
            <a:ext cx="43293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9: Mengingat/berkonsentrasi</a:t>
            </a:r>
            <a:endParaRPr b="1" i="0" sz="1400" u="none" cap="none" strike="noStrike">
              <a:solidFill>
                <a:srgbClr val="000000"/>
              </a:solidFill>
              <a:latin typeface="Calibri"/>
              <a:ea typeface="Calibri"/>
              <a:cs typeface="Calibri"/>
              <a:sym typeface="Calibri"/>
            </a:endParaRPr>
          </a:p>
        </p:txBody>
      </p:sp>
      <p:sp>
        <p:nvSpPr>
          <p:cNvPr id="2436" name="Google Shape;2436;p57"/>
          <p:cNvSpPr txBox="1"/>
          <p:nvPr/>
        </p:nvSpPr>
        <p:spPr>
          <a:xfrm>
            <a:off x="7140021" y="5690832"/>
            <a:ext cx="374858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diisi jika mengalami kesulitan/gangguan kesedihan depresi yang dapat mengganggu kegiatan sehari-hari</a:t>
            </a:r>
            <a:endParaRPr b="0" i="1" sz="1200" u="none" cap="none" strike="noStrike">
              <a:solidFill>
                <a:srgbClr val="000000"/>
              </a:solidFill>
              <a:latin typeface="Calibri"/>
              <a:ea typeface="Calibri"/>
              <a:cs typeface="Calibri"/>
              <a:sym typeface="Calibri"/>
            </a:endParaRPr>
          </a:p>
        </p:txBody>
      </p:sp>
      <p:sp>
        <p:nvSpPr>
          <p:cNvPr id="2437" name="Google Shape;2437;p57"/>
          <p:cNvSpPr/>
          <p:nvPr/>
        </p:nvSpPr>
        <p:spPr>
          <a:xfrm>
            <a:off x="7100473" y="5375215"/>
            <a:ext cx="3636964" cy="302053"/>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38" name="Google Shape;2438;p57"/>
          <p:cNvSpPr txBox="1"/>
          <p:nvPr/>
        </p:nvSpPr>
        <p:spPr>
          <a:xfrm>
            <a:off x="7173776" y="5344994"/>
            <a:ext cx="40901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Kode10: Kesedihan depresi</a:t>
            </a:r>
            <a:endParaRPr b="1" i="0" sz="1400" u="none" cap="none" strike="noStrike">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2" name="Shape 2442"/>
        <p:cNvGrpSpPr/>
        <p:nvPr/>
      </p:nvGrpSpPr>
      <p:grpSpPr>
        <a:xfrm>
          <a:off x="0" y="0"/>
          <a:ext cx="0" cy="0"/>
          <a:chOff x="0" y="0"/>
          <a:chExt cx="0" cy="0"/>
        </a:xfrm>
      </p:grpSpPr>
      <p:sp>
        <p:nvSpPr>
          <p:cNvPr id="2443" name="Google Shape;2443;p58"/>
          <p:cNvSpPr/>
          <p:nvPr/>
        </p:nvSpPr>
        <p:spPr>
          <a:xfrm>
            <a:off x="1760271" y="1109388"/>
            <a:ext cx="3833976" cy="369332"/>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2444" name="Google Shape;2444;p58"/>
          <p:cNvPicPr preferRelativeResize="0"/>
          <p:nvPr/>
        </p:nvPicPr>
        <p:blipFill rotWithShape="1">
          <a:blip r:embed="rId3">
            <a:alphaModFix/>
          </a:blip>
          <a:srcRect b="0" l="0" r="0" t="0"/>
          <a:stretch/>
        </p:blipFill>
        <p:spPr>
          <a:xfrm>
            <a:off x="402604" y="940654"/>
            <a:ext cx="857294" cy="5372376"/>
          </a:xfrm>
          <a:prstGeom prst="rect">
            <a:avLst/>
          </a:prstGeom>
          <a:noFill/>
          <a:ln>
            <a:noFill/>
          </a:ln>
          <a:effectLst>
            <a:outerShdw blurRad="50800" rotWithShape="0" algn="r" dir="10800000" dist="38100">
              <a:srgbClr val="000000">
                <a:alpha val="40000"/>
              </a:srgbClr>
            </a:outerShdw>
          </a:effectLst>
        </p:spPr>
      </p:pic>
      <p:sp>
        <p:nvSpPr>
          <p:cNvPr id="2445" name="Google Shape;2445;p58"/>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46" name="Google Shape;2446;p58"/>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47" name="Google Shape;2447;p5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grpSp>
        <p:nvGrpSpPr>
          <p:cNvPr id="2448" name="Google Shape;2448;p58"/>
          <p:cNvGrpSpPr/>
          <p:nvPr/>
        </p:nvGrpSpPr>
        <p:grpSpPr>
          <a:xfrm>
            <a:off x="-659757" y="95126"/>
            <a:ext cx="437309" cy="3187665"/>
            <a:chOff x="-659757" y="95126"/>
            <a:chExt cx="437309" cy="3187665"/>
          </a:xfrm>
        </p:grpSpPr>
        <p:sp>
          <p:nvSpPr>
            <p:cNvPr id="2449" name="Google Shape;2449;p58"/>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50" name="Google Shape;2450;p58"/>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51" name="Google Shape;2451;p58"/>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52" name="Google Shape;2452;p58"/>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53" name="Google Shape;2453;p58"/>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454" name="Google Shape;2454;p58"/>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55" name="Google Shape;2455;p58"/>
          <p:cNvSpPr/>
          <p:nvPr/>
        </p:nvSpPr>
        <p:spPr>
          <a:xfrm>
            <a:off x="-11576" y="-49066"/>
            <a:ext cx="6207660"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56" name="Google Shape;2456;p58"/>
          <p:cNvSpPr txBox="1"/>
          <p:nvPr/>
        </p:nvSpPr>
        <p:spPr>
          <a:xfrm>
            <a:off x="157354" y="35794"/>
            <a:ext cx="51070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ibre Franklin Medium"/>
              <a:buNone/>
            </a:pPr>
            <a:r>
              <a:rPr b="0" i="0" lang="en-US" sz="4000" u="none" cap="none" strike="noStrike">
                <a:solidFill>
                  <a:srgbClr val="FFFFFF"/>
                </a:solidFill>
                <a:latin typeface="Libre Franklin Medium"/>
                <a:ea typeface="Libre Franklin Medium"/>
                <a:cs typeface="Libre Franklin Medium"/>
                <a:sym typeface="Libre Franklin Medium"/>
              </a:rPr>
              <a:t>BLOK IV KOLOM (8)</a:t>
            </a:r>
            <a:endParaRPr b="0" i="0" sz="1400" u="none" cap="none" strike="noStrike">
              <a:solidFill>
                <a:srgbClr val="000000"/>
              </a:solidFill>
              <a:latin typeface="Arial"/>
              <a:ea typeface="Arial"/>
              <a:cs typeface="Arial"/>
              <a:sym typeface="Arial"/>
            </a:endParaRPr>
          </a:p>
        </p:txBody>
      </p:sp>
      <p:sp>
        <p:nvSpPr>
          <p:cNvPr id="2457" name="Google Shape;2457;p58"/>
          <p:cNvSpPr/>
          <p:nvPr/>
        </p:nvSpPr>
        <p:spPr>
          <a:xfrm>
            <a:off x="2088039" y="2343423"/>
            <a:ext cx="3322557" cy="3027239"/>
          </a:xfrm>
          <a:prstGeom prst="rect">
            <a:avLst/>
          </a:prstGeom>
          <a:noFill/>
          <a:ln>
            <a:noFill/>
          </a:ln>
        </p:spPr>
        <p:txBody>
          <a:bodyPr anchorCtr="0" anchor="t" bIns="45700" lIns="91425" spcFirstLastPara="1" rIns="91425" wrap="square" tIns="45700">
            <a:spAutoFit/>
          </a:bodyPr>
          <a:lstStyle/>
          <a:p>
            <a:pPr indent="0" lvl="0" marL="0" marR="0" rtl="0" algn="ctr">
              <a:lnSpc>
                <a:spcPct val="120000"/>
              </a:lnSpc>
              <a:spcBef>
                <a:spcPts val="0"/>
              </a:spcBef>
              <a:spcAft>
                <a:spcPts val="0"/>
              </a:spcAft>
              <a:buClr>
                <a:srgbClr val="000000"/>
              </a:buClr>
              <a:buSzPts val="1600"/>
              <a:buFont typeface="Calibri"/>
              <a:buNone/>
            </a:pPr>
            <a:r>
              <a:rPr b="1" i="0" lang="en-US" sz="1600" u="none" cap="none" strike="noStrike">
                <a:solidFill>
                  <a:srgbClr val="000000"/>
                </a:solidFill>
                <a:latin typeface="Calibri"/>
                <a:ea typeface="Calibri"/>
                <a:cs typeface="Calibri"/>
                <a:sym typeface="Calibri"/>
              </a:rPr>
              <a:t>Jenjang pendidikan tertinggi yang sedang/pernah diduduki </a:t>
            </a:r>
            <a:r>
              <a:rPr b="0" i="0" lang="en-US" sz="1600" u="none" cap="none" strike="noStrike">
                <a:solidFill>
                  <a:srgbClr val="000000"/>
                </a:solidFill>
                <a:latin typeface="Calibri"/>
                <a:ea typeface="Calibri"/>
                <a:cs typeface="Calibri"/>
                <a:sym typeface="Calibri"/>
              </a:rPr>
              <a:t>adalah jenjang pendidikan tertinggi yang sedang diduduki oleh seseorang yang masih bersekolah atau yang pernah diduduki oleh seseorang yang sudah tidak bersekolah lagi (walaupun tidak lulus), baik jenjang pendidikan formal maupun nonformal kesetaraan (Paket A/B/C).</a:t>
            </a:r>
            <a:endParaRPr b="0" i="0" sz="1400" u="none" cap="none" strike="noStrike">
              <a:solidFill>
                <a:srgbClr val="000000"/>
              </a:solidFill>
              <a:latin typeface="Calibri"/>
              <a:ea typeface="Calibri"/>
              <a:cs typeface="Calibri"/>
              <a:sym typeface="Calibri"/>
            </a:endParaRPr>
          </a:p>
        </p:txBody>
      </p:sp>
      <p:sp>
        <p:nvSpPr>
          <p:cNvPr id="2458" name="Google Shape;2458;p58"/>
          <p:cNvSpPr/>
          <p:nvPr/>
        </p:nvSpPr>
        <p:spPr>
          <a:xfrm>
            <a:off x="1912472" y="2020207"/>
            <a:ext cx="3673693" cy="3555449"/>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59" name="Google Shape;2459;p58"/>
          <p:cNvSpPr txBox="1"/>
          <p:nvPr/>
        </p:nvSpPr>
        <p:spPr>
          <a:xfrm>
            <a:off x="2798613" y="1773831"/>
            <a:ext cx="1669043" cy="48778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15000"/>
              </a:lnSpc>
              <a:spcBef>
                <a:spcPts val="300"/>
              </a:spcBef>
              <a:spcAft>
                <a:spcPts val="300"/>
              </a:spcAft>
              <a:buClr>
                <a:srgbClr val="C00000"/>
              </a:buClr>
              <a:buSzPts val="1800"/>
              <a:buFont typeface="Calibri"/>
              <a:buNone/>
            </a:pPr>
            <a:r>
              <a:rPr b="1" i="1" lang="en-US" sz="1800" u="none" cap="none" strike="noStrike">
                <a:solidFill>
                  <a:srgbClr val="C00000"/>
                </a:solidFill>
                <a:latin typeface="Calibri"/>
                <a:ea typeface="Calibri"/>
                <a:cs typeface="Calibri"/>
                <a:sym typeface="Calibri"/>
              </a:rPr>
              <a:t>Kolom (8)</a:t>
            </a:r>
            <a:endParaRPr b="0" i="1" sz="1800" u="none" cap="none" strike="noStrike">
              <a:solidFill>
                <a:srgbClr val="C00000"/>
              </a:solidFill>
              <a:latin typeface="Arial"/>
              <a:ea typeface="Arial"/>
              <a:cs typeface="Arial"/>
              <a:sym typeface="Arial"/>
            </a:endParaRPr>
          </a:p>
        </p:txBody>
      </p:sp>
      <p:sp>
        <p:nvSpPr>
          <p:cNvPr id="2460" name="Google Shape;2460;p58"/>
          <p:cNvSpPr/>
          <p:nvPr/>
        </p:nvSpPr>
        <p:spPr>
          <a:xfrm>
            <a:off x="2738649" y="1971541"/>
            <a:ext cx="128037" cy="128037"/>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61" name="Google Shape;2461;p58"/>
          <p:cNvSpPr/>
          <p:nvPr/>
        </p:nvSpPr>
        <p:spPr>
          <a:xfrm>
            <a:off x="4446165" y="1956188"/>
            <a:ext cx="128037" cy="128037"/>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462" name="Google Shape;2462;p58"/>
          <p:cNvGrpSpPr/>
          <p:nvPr/>
        </p:nvGrpSpPr>
        <p:grpSpPr>
          <a:xfrm>
            <a:off x="5981642" y="883464"/>
            <a:ext cx="5879874" cy="5400734"/>
            <a:chOff x="4453740" y="3728942"/>
            <a:chExt cx="5398597" cy="4952524"/>
          </a:xfrm>
        </p:grpSpPr>
        <p:grpSp>
          <p:nvGrpSpPr>
            <p:cNvPr id="2463" name="Google Shape;2463;p58"/>
            <p:cNvGrpSpPr/>
            <p:nvPr/>
          </p:nvGrpSpPr>
          <p:grpSpPr>
            <a:xfrm>
              <a:off x="4453740" y="3728942"/>
              <a:ext cx="5398597" cy="4952524"/>
              <a:chOff x="320437" y="4758384"/>
              <a:chExt cx="10325553" cy="7185929"/>
            </a:xfrm>
          </p:grpSpPr>
          <p:sp>
            <p:nvSpPr>
              <p:cNvPr id="2464" name="Google Shape;2464;p58"/>
              <p:cNvSpPr/>
              <p:nvPr/>
            </p:nvSpPr>
            <p:spPr>
              <a:xfrm>
                <a:off x="320437" y="4790980"/>
                <a:ext cx="10325553" cy="7153333"/>
              </a:xfrm>
              <a:prstGeom prst="roundRect">
                <a:avLst>
                  <a:gd fmla="val 5283"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65" name="Google Shape;2465;p58"/>
              <p:cNvSpPr/>
              <p:nvPr/>
            </p:nvSpPr>
            <p:spPr>
              <a:xfrm>
                <a:off x="320437" y="4758384"/>
                <a:ext cx="10325553" cy="535887"/>
              </a:xfrm>
              <a:prstGeom prst="rect">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466" name="Google Shape;2466;p58"/>
              <p:cNvGrpSpPr/>
              <p:nvPr/>
            </p:nvGrpSpPr>
            <p:grpSpPr>
              <a:xfrm>
                <a:off x="9398449" y="4904133"/>
                <a:ext cx="990847" cy="190727"/>
                <a:chOff x="6407154" y="2952748"/>
                <a:chExt cx="990847" cy="190727"/>
              </a:xfrm>
            </p:grpSpPr>
            <p:sp>
              <p:nvSpPr>
                <p:cNvPr id="2467" name="Google Shape;2467;p58"/>
                <p:cNvSpPr/>
                <p:nvPr/>
              </p:nvSpPr>
              <p:spPr>
                <a:xfrm>
                  <a:off x="6407154" y="2952748"/>
                  <a:ext cx="190725" cy="190727"/>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68" name="Google Shape;2468;p58"/>
                <p:cNvSpPr/>
                <p:nvPr/>
              </p:nvSpPr>
              <p:spPr>
                <a:xfrm>
                  <a:off x="6807214" y="2952748"/>
                  <a:ext cx="190725" cy="190727"/>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69" name="Google Shape;2469;p58"/>
                <p:cNvSpPr/>
                <p:nvPr/>
              </p:nvSpPr>
              <p:spPr>
                <a:xfrm>
                  <a:off x="7207272" y="2952748"/>
                  <a:ext cx="190729" cy="190727"/>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sp>
          <p:nvSpPr>
            <p:cNvPr id="2470" name="Google Shape;2470;p58"/>
            <p:cNvSpPr/>
            <p:nvPr/>
          </p:nvSpPr>
          <p:spPr>
            <a:xfrm>
              <a:off x="4519756" y="3730616"/>
              <a:ext cx="424325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Terdapat 5 (Lima) Pilihan Kode</a:t>
              </a:r>
              <a:endParaRPr b="0" i="0" sz="1600" u="none" cap="none" strike="noStrike">
                <a:solidFill>
                  <a:srgbClr val="000000"/>
                </a:solidFill>
                <a:latin typeface="Calibri"/>
                <a:ea typeface="Calibri"/>
                <a:cs typeface="Calibri"/>
                <a:sym typeface="Calibri"/>
              </a:endParaRPr>
            </a:p>
          </p:txBody>
        </p:sp>
      </p:grpSp>
      <p:grpSp>
        <p:nvGrpSpPr>
          <p:cNvPr id="2471" name="Google Shape;2471;p58"/>
          <p:cNvGrpSpPr/>
          <p:nvPr/>
        </p:nvGrpSpPr>
        <p:grpSpPr>
          <a:xfrm>
            <a:off x="1461314" y="3508888"/>
            <a:ext cx="306677" cy="282116"/>
            <a:chOff x="3637280" y="3931920"/>
            <a:chExt cx="532813" cy="321940"/>
          </a:xfrm>
        </p:grpSpPr>
        <p:sp>
          <p:nvSpPr>
            <p:cNvPr id="2472" name="Google Shape;2472;p58"/>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73" name="Google Shape;2473;p58"/>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474" name="Google Shape;2474;p58"/>
          <p:cNvSpPr/>
          <p:nvPr/>
        </p:nvSpPr>
        <p:spPr>
          <a:xfrm>
            <a:off x="6094188" y="1437115"/>
            <a:ext cx="3714830" cy="290602"/>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75" name="Google Shape;2475;p58"/>
          <p:cNvSpPr txBox="1"/>
          <p:nvPr/>
        </p:nvSpPr>
        <p:spPr>
          <a:xfrm>
            <a:off x="6162233" y="1404354"/>
            <a:ext cx="42379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1: Belum Pernah Sekolah/Tidak Tamat SD</a:t>
            </a:r>
            <a:endParaRPr b="1" i="0" sz="1400" u="none" cap="none" strike="noStrike">
              <a:solidFill>
                <a:srgbClr val="000000"/>
              </a:solidFill>
              <a:latin typeface="Calibri"/>
              <a:ea typeface="Calibri"/>
              <a:cs typeface="Calibri"/>
              <a:sym typeface="Calibri"/>
            </a:endParaRPr>
          </a:p>
        </p:txBody>
      </p:sp>
      <p:sp>
        <p:nvSpPr>
          <p:cNvPr id="2476" name="Google Shape;2476;p58"/>
          <p:cNvSpPr txBox="1"/>
          <p:nvPr/>
        </p:nvSpPr>
        <p:spPr>
          <a:xfrm>
            <a:off x="6133734" y="2391471"/>
            <a:ext cx="565479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Termasuk pada kode ini, penduduk dengan ijazah/STTB tertinggi paket A, Sekolah Dasar Luar Biasa (SDLB), Sekolah Dasar (SD), Madrasah Ibtidaiyah (MI), dan Satuan Pendidikan Muadalah/ Pendidikan Diniyah Formal (SPM/PDF Ula)</a:t>
            </a:r>
            <a:endParaRPr b="0" i="0" sz="1400" u="none" cap="none" strike="noStrike">
              <a:solidFill>
                <a:srgbClr val="000000"/>
              </a:solidFill>
              <a:latin typeface="Arial"/>
              <a:ea typeface="Arial"/>
              <a:cs typeface="Arial"/>
              <a:sym typeface="Arial"/>
            </a:endParaRPr>
          </a:p>
        </p:txBody>
      </p:sp>
      <p:sp>
        <p:nvSpPr>
          <p:cNvPr id="2477" name="Google Shape;2477;p58"/>
          <p:cNvSpPr/>
          <p:nvPr/>
        </p:nvSpPr>
        <p:spPr>
          <a:xfrm>
            <a:off x="6094187" y="2110147"/>
            <a:ext cx="2174576" cy="240740"/>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78" name="Google Shape;2478;p58"/>
          <p:cNvSpPr txBox="1"/>
          <p:nvPr/>
        </p:nvSpPr>
        <p:spPr>
          <a:xfrm>
            <a:off x="6162233" y="2059000"/>
            <a:ext cx="18035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2: SD/Sederajat</a:t>
            </a:r>
            <a:endParaRPr b="1" i="0" sz="1400" u="none" cap="none" strike="noStrike">
              <a:solidFill>
                <a:srgbClr val="000000"/>
              </a:solidFill>
              <a:latin typeface="Calibri"/>
              <a:ea typeface="Calibri"/>
              <a:cs typeface="Calibri"/>
              <a:sym typeface="Calibri"/>
            </a:endParaRPr>
          </a:p>
        </p:txBody>
      </p:sp>
      <p:sp>
        <p:nvSpPr>
          <p:cNvPr id="2479" name="Google Shape;2479;p58"/>
          <p:cNvSpPr txBox="1"/>
          <p:nvPr/>
        </p:nvSpPr>
        <p:spPr>
          <a:xfrm>
            <a:off x="6162233" y="1709521"/>
            <a:ext cx="549372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Diisi jika penduduk tidak memiliki ijazah/STTB pada jenjang manapun</a:t>
            </a:r>
            <a:endParaRPr b="0" i="1" sz="1200" u="none" cap="none" strike="noStrike">
              <a:solidFill>
                <a:srgbClr val="000000"/>
              </a:solidFill>
              <a:latin typeface="Calibri"/>
              <a:ea typeface="Calibri"/>
              <a:cs typeface="Calibri"/>
              <a:sym typeface="Calibri"/>
            </a:endParaRPr>
          </a:p>
        </p:txBody>
      </p:sp>
      <p:sp>
        <p:nvSpPr>
          <p:cNvPr id="2480" name="Google Shape;2480;p58"/>
          <p:cNvSpPr txBox="1"/>
          <p:nvPr/>
        </p:nvSpPr>
        <p:spPr>
          <a:xfrm>
            <a:off x="6134267" y="3407441"/>
            <a:ext cx="553646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Termasuk pada kode ini, penduduk dengan ijazah/STTB tertinggi paket B, Sekolah Menengah Pertama Luar Biasa (SMPLB), Sekolah Menengah Pertama (SMP), Madrasah Tsanawiyah (MTs), dan Satuan Pendidikan Muadalah/ Pendidikan Diniyah Formal (SPM/PDF Wustha)</a:t>
            </a:r>
            <a:endParaRPr b="0" i="0" sz="1400" u="none" cap="none" strike="noStrike">
              <a:solidFill>
                <a:srgbClr val="000000"/>
              </a:solidFill>
              <a:latin typeface="Arial"/>
              <a:ea typeface="Arial"/>
              <a:cs typeface="Arial"/>
              <a:sym typeface="Arial"/>
            </a:endParaRPr>
          </a:p>
        </p:txBody>
      </p:sp>
      <p:sp>
        <p:nvSpPr>
          <p:cNvPr id="2481" name="Google Shape;2481;p58"/>
          <p:cNvSpPr/>
          <p:nvPr/>
        </p:nvSpPr>
        <p:spPr>
          <a:xfrm>
            <a:off x="6094719" y="3114686"/>
            <a:ext cx="2174044" cy="285354"/>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82" name="Google Shape;2482;p58"/>
          <p:cNvSpPr txBox="1"/>
          <p:nvPr/>
        </p:nvSpPr>
        <p:spPr>
          <a:xfrm>
            <a:off x="6164035" y="3099100"/>
            <a:ext cx="193854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3: SMP/Sederajat</a:t>
            </a:r>
            <a:endParaRPr b="1" i="0" sz="1400" u="none" cap="none" strike="noStrike">
              <a:solidFill>
                <a:srgbClr val="000000"/>
              </a:solidFill>
              <a:latin typeface="Calibri"/>
              <a:ea typeface="Calibri"/>
              <a:cs typeface="Calibri"/>
              <a:sym typeface="Calibri"/>
            </a:endParaRPr>
          </a:p>
        </p:txBody>
      </p:sp>
      <p:sp>
        <p:nvSpPr>
          <p:cNvPr id="2483" name="Google Shape;2483;p58"/>
          <p:cNvSpPr txBox="1"/>
          <p:nvPr/>
        </p:nvSpPr>
        <p:spPr>
          <a:xfrm>
            <a:off x="6128475" y="4588518"/>
            <a:ext cx="553646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Termasuk pada kode ini, penduduk dengan ijazah/STTB tertinggi paket C, Sekolah Menengah Atas Luar Biasa (SMLB), Sekolah Menengah Atas (SMA), Madrasah Aliyah (MA), Sekolah Menengah Kejuruan (SMK), Madrasah Aliyah Kejuruan (MAK), dan Satuan Pendidikan Muadalah/ Pendidikan Diniyah Formal (SPM/PDF Ulya)</a:t>
            </a:r>
            <a:endParaRPr b="0" i="0" sz="1400" u="none" cap="none" strike="noStrike">
              <a:solidFill>
                <a:srgbClr val="000000"/>
              </a:solidFill>
              <a:latin typeface="Arial"/>
              <a:ea typeface="Arial"/>
              <a:cs typeface="Arial"/>
              <a:sym typeface="Arial"/>
            </a:endParaRPr>
          </a:p>
        </p:txBody>
      </p:sp>
      <p:sp>
        <p:nvSpPr>
          <p:cNvPr id="2484" name="Google Shape;2484;p58"/>
          <p:cNvSpPr/>
          <p:nvPr/>
        </p:nvSpPr>
        <p:spPr>
          <a:xfrm>
            <a:off x="6088927" y="4295763"/>
            <a:ext cx="2174043" cy="288571"/>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85" name="Google Shape;2485;p58"/>
          <p:cNvSpPr txBox="1"/>
          <p:nvPr/>
        </p:nvSpPr>
        <p:spPr>
          <a:xfrm>
            <a:off x="6144641" y="4278637"/>
            <a:ext cx="19592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4: SMA/Sederajat</a:t>
            </a:r>
            <a:endParaRPr b="1" i="0" sz="1400" u="none" cap="none" strike="noStrike">
              <a:solidFill>
                <a:srgbClr val="000000"/>
              </a:solidFill>
              <a:latin typeface="Calibri"/>
              <a:ea typeface="Calibri"/>
              <a:cs typeface="Calibri"/>
              <a:sym typeface="Calibri"/>
            </a:endParaRPr>
          </a:p>
        </p:txBody>
      </p:sp>
      <p:sp>
        <p:nvSpPr>
          <p:cNvPr id="2486" name="Google Shape;2486;p58"/>
          <p:cNvSpPr txBox="1"/>
          <p:nvPr/>
        </p:nvSpPr>
        <p:spPr>
          <a:xfrm>
            <a:off x="6128475" y="5757849"/>
            <a:ext cx="55364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Calibri"/>
              <a:buNone/>
            </a:pPr>
            <a:r>
              <a:rPr b="0" i="1" lang="en-US" sz="1200" u="none" cap="none" strike="noStrike">
                <a:solidFill>
                  <a:srgbClr val="000000"/>
                </a:solidFill>
                <a:latin typeface="Calibri"/>
                <a:ea typeface="Calibri"/>
                <a:cs typeface="Calibri"/>
                <a:sym typeface="Calibri"/>
              </a:rPr>
              <a:t>Termasuk pada kode ini, penduduk dengan ijazah/STTB tertinggi D1, D2, D3, D4, S1, Profesi, S2, dan S3. </a:t>
            </a:r>
            <a:endParaRPr b="0" i="1" sz="1200" u="none" cap="none" strike="noStrike">
              <a:solidFill>
                <a:srgbClr val="000000"/>
              </a:solidFill>
              <a:latin typeface="Calibri"/>
              <a:ea typeface="Calibri"/>
              <a:cs typeface="Calibri"/>
              <a:sym typeface="Calibri"/>
            </a:endParaRPr>
          </a:p>
        </p:txBody>
      </p:sp>
      <p:sp>
        <p:nvSpPr>
          <p:cNvPr id="2487" name="Google Shape;2487;p58"/>
          <p:cNvSpPr/>
          <p:nvPr/>
        </p:nvSpPr>
        <p:spPr>
          <a:xfrm>
            <a:off x="6088927" y="5442233"/>
            <a:ext cx="2174043" cy="288570"/>
          </a:xfrm>
          <a:prstGeom prst="roundRect">
            <a:avLst>
              <a:gd fmla="val 50000" name="adj"/>
            </a:avLst>
          </a:prstGeom>
          <a:solidFill>
            <a:srgbClr val="00C9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488" name="Google Shape;2488;p58"/>
          <p:cNvSpPr txBox="1"/>
          <p:nvPr/>
        </p:nvSpPr>
        <p:spPr>
          <a:xfrm>
            <a:off x="6162230" y="5412011"/>
            <a:ext cx="21402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1" i="0" lang="en-US" sz="1400" u="none" cap="none" strike="noStrike">
                <a:solidFill>
                  <a:srgbClr val="000000"/>
                </a:solidFill>
                <a:latin typeface="Calibri"/>
                <a:ea typeface="Calibri"/>
                <a:cs typeface="Calibri"/>
                <a:sym typeface="Calibri"/>
              </a:rPr>
              <a:t>Kode 5: Perguruan Tinggi</a:t>
            </a:r>
            <a:endParaRPr b="1" i="0" sz="1400" u="none" cap="none" strike="noStrike">
              <a:solidFill>
                <a:srgbClr val="000000"/>
              </a:solidFill>
              <a:latin typeface="Calibri"/>
              <a:ea typeface="Calibri"/>
              <a:cs typeface="Calibri"/>
              <a:sym typeface="Calibri"/>
            </a:endParaRPr>
          </a:p>
        </p:txBody>
      </p:sp>
      <p:sp>
        <p:nvSpPr>
          <p:cNvPr id="2489" name="Google Shape;2489;p58"/>
          <p:cNvSpPr txBox="1"/>
          <p:nvPr/>
        </p:nvSpPr>
        <p:spPr>
          <a:xfrm>
            <a:off x="726965" y="2725582"/>
            <a:ext cx="31553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2</a:t>
            </a:r>
            <a:endParaRPr b="1" i="0" sz="1600" u="none" cap="none" strike="noStrike">
              <a:solidFill>
                <a:srgbClr val="C00000"/>
              </a:solidFill>
              <a:latin typeface="Calibri"/>
              <a:ea typeface="Calibri"/>
              <a:cs typeface="Calibri"/>
              <a:sym typeface="Calibri"/>
            </a:endParaRPr>
          </a:p>
        </p:txBody>
      </p:sp>
      <p:sp>
        <p:nvSpPr>
          <p:cNvPr id="2490" name="Google Shape;2490;p58"/>
          <p:cNvSpPr txBox="1"/>
          <p:nvPr/>
        </p:nvSpPr>
        <p:spPr>
          <a:xfrm>
            <a:off x="1840099" y="1088348"/>
            <a:ext cx="36493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42850"/>
              </a:buClr>
              <a:buSzPts val="1800"/>
              <a:buFont typeface="Calibri"/>
              <a:buNone/>
            </a:pPr>
            <a:r>
              <a:rPr b="1" i="1" lang="en-US" sz="1800" u="none" cap="none" strike="noStrike">
                <a:solidFill>
                  <a:srgbClr val="142850"/>
                </a:solidFill>
                <a:latin typeface="Calibri"/>
                <a:ea typeface="Calibri"/>
                <a:cs typeface="Calibri"/>
                <a:sym typeface="Calibri"/>
              </a:rPr>
              <a:t> Hanya untuk usia 5 tahun ke atas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descr="A picture containing timeline&#10;&#10;Description automatically generated" id="542" name="Google Shape;542;p6"/>
          <p:cNvPicPr preferRelativeResize="0"/>
          <p:nvPr/>
        </p:nvPicPr>
        <p:blipFill rotWithShape="1">
          <a:blip r:embed="rId3">
            <a:alphaModFix/>
          </a:blip>
          <a:srcRect b="12500" l="0" r="0" t="12500"/>
          <a:stretch/>
        </p:blipFill>
        <p:spPr>
          <a:xfrm>
            <a:off x="0" y="0"/>
            <a:ext cx="12192000" cy="6858000"/>
          </a:xfrm>
          <a:prstGeom prst="rect">
            <a:avLst/>
          </a:prstGeom>
          <a:noFill/>
          <a:ln>
            <a:noFill/>
          </a:ln>
        </p:spPr>
      </p:pic>
      <p:sp>
        <p:nvSpPr>
          <p:cNvPr id="543" name="Google Shape;543;p6"/>
          <p:cNvSpPr/>
          <p:nvPr/>
        </p:nvSpPr>
        <p:spPr>
          <a:xfrm>
            <a:off x="0" y="0"/>
            <a:ext cx="12192000" cy="6858000"/>
          </a:xfrm>
          <a:prstGeom prst="rect">
            <a:avLst/>
          </a:prstGeom>
          <a:gradFill>
            <a:gsLst>
              <a:gs pos="0">
                <a:srgbClr val="007A87"/>
              </a:gs>
              <a:gs pos="15000">
                <a:srgbClr val="007A87"/>
              </a:gs>
              <a:gs pos="85000">
                <a:srgbClr val="007A87">
                  <a:alpha val="43921"/>
                </a:srgbClr>
              </a:gs>
              <a:gs pos="100000">
                <a:srgbClr val="007A87">
                  <a:alpha val="43921"/>
                </a:srgbClr>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Signika Negative"/>
              <a:buNone/>
            </a:pPr>
            <a:r>
              <a:t/>
            </a:r>
            <a:endParaRPr b="0" i="0" sz="1800" u="none" cap="none" strike="noStrike">
              <a:solidFill>
                <a:srgbClr val="FFFFFF"/>
              </a:solidFill>
              <a:latin typeface="Calibri"/>
              <a:ea typeface="Calibri"/>
              <a:cs typeface="Calibri"/>
              <a:sym typeface="Calibri"/>
            </a:endParaRPr>
          </a:p>
        </p:txBody>
      </p:sp>
      <p:pic>
        <p:nvPicPr>
          <p:cNvPr id="544" name="Google Shape;544;p6"/>
          <p:cNvPicPr preferRelativeResize="0"/>
          <p:nvPr/>
        </p:nvPicPr>
        <p:blipFill rotWithShape="1">
          <a:blip r:embed="rId4">
            <a:alphaModFix/>
          </a:blip>
          <a:srcRect b="0" l="0" r="0" t="0"/>
          <a:stretch/>
        </p:blipFill>
        <p:spPr>
          <a:xfrm>
            <a:off x="6858743" y="-1"/>
            <a:ext cx="2885758" cy="977444"/>
          </a:xfrm>
          <a:prstGeom prst="rect">
            <a:avLst/>
          </a:prstGeom>
          <a:noFill/>
          <a:ln>
            <a:noFill/>
          </a:ln>
        </p:spPr>
      </p:pic>
      <p:sp>
        <p:nvSpPr>
          <p:cNvPr id="545" name="Google Shape;545;p6"/>
          <p:cNvSpPr txBox="1"/>
          <p:nvPr/>
        </p:nvSpPr>
        <p:spPr>
          <a:xfrm>
            <a:off x="2" y="6604084"/>
            <a:ext cx="2602522" cy="253916"/>
          </a:xfrm>
          <a:prstGeom prst="rect">
            <a:avLst/>
          </a:prstGeom>
          <a:solidFill>
            <a:schemeClr val="lt1">
              <a:alpha val="16078"/>
            </a:schemeClr>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050"/>
              <a:buFont typeface="Calibri"/>
              <a:buNone/>
            </a:pPr>
            <a:r>
              <a:rPr b="0" i="1" lang="en-US" sz="1050" u="none" cap="none" strike="noStrike">
                <a:solidFill>
                  <a:srgbClr val="FFFFFF"/>
                </a:solidFill>
                <a:latin typeface="Calibri"/>
                <a:ea typeface="Calibri"/>
                <a:cs typeface="Calibri"/>
                <a:sym typeface="Calibri"/>
              </a:rPr>
              <a:t>Foto oleh </a:t>
            </a:r>
            <a:r>
              <a:rPr b="1" i="1" lang="en-US" sz="1050" u="none" cap="none" strike="noStrike">
                <a:solidFill>
                  <a:srgbClr val="FFFFFF"/>
                </a:solidFill>
                <a:latin typeface="Calibri"/>
                <a:ea typeface="Calibri"/>
                <a:cs typeface="Calibri"/>
                <a:sym typeface="Calibri"/>
              </a:rPr>
              <a:t>Adrianto</a:t>
            </a:r>
            <a:r>
              <a:rPr b="0" i="1" lang="en-US" sz="1050" u="none" cap="none" strike="noStrike">
                <a:solidFill>
                  <a:srgbClr val="FFFFFF"/>
                </a:solidFill>
                <a:latin typeface="Calibri"/>
                <a:ea typeface="Calibri"/>
                <a:cs typeface="Calibri"/>
                <a:sym typeface="Calibri"/>
              </a:rPr>
              <a:t>,</a:t>
            </a:r>
            <a:r>
              <a:rPr b="1" i="1" lang="en-US" sz="1050" u="none" cap="none" strike="noStrike">
                <a:solidFill>
                  <a:srgbClr val="FFFFFF"/>
                </a:solidFill>
                <a:latin typeface="Calibri"/>
                <a:ea typeface="Calibri"/>
                <a:cs typeface="Calibri"/>
                <a:sym typeface="Calibri"/>
              </a:rPr>
              <a:t> </a:t>
            </a:r>
            <a:r>
              <a:rPr b="0" i="1" lang="en-US" sz="1050" u="none" cap="none" strike="noStrike">
                <a:solidFill>
                  <a:srgbClr val="FFFFFF"/>
                </a:solidFill>
                <a:latin typeface="Calibri"/>
                <a:ea typeface="Calibri"/>
                <a:cs typeface="Calibri"/>
                <a:sym typeface="Calibri"/>
              </a:rPr>
              <a:t>BPS Kabupaten Landak</a:t>
            </a:r>
            <a:endParaRPr b="0" i="1" sz="1050" u="none" cap="none" strike="noStrike">
              <a:solidFill>
                <a:srgbClr val="FFFFFF"/>
              </a:solidFill>
              <a:latin typeface="Calibri"/>
              <a:ea typeface="Calibri"/>
              <a:cs typeface="Calibri"/>
              <a:sym typeface="Calibri"/>
            </a:endParaRPr>
          </a:p>
        </p:txBody>
      </p:sp>
      <p:sp>
        <p:nvSpPr>
          <p:cNvPr id="546" name="Google Shape;546;p6"/>
          <p:cNvSpPr txBox="1"/>
          <p:nvPr>
            <p:ph idx="12" type="sldNum"/>
          </p:nvPr>
        </p:nvSpPr>
        <p:spPr>
          <a:xfrm>
            <a:off x="11774774" y="6546850"/>
            <a:ext cx="442625"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Calibri"/>
              <a:buNone/>
            </a:pPr>
            <a:fld id="{00000000-1234-1234-1234-123412341234}" type="slidenum">
              <a:rPr b="1" i="0" lang="en-US" sz="1400" u="none" cap="none" strike="noStrike">
                <a:solidFill>
                  <a:srgbClr val="FFFFFF"/>
                </a:solidFill>
                <a:latin typeface="Calibri"/>
                <a:ea typeface="Calibri"/>
                <a:cs typeface="Calibri"/>
                <a:sym typeface="Calibri"/>
              </a:rPr>
              <a:t>‹#›</a:t>
            </a:fld>
            <a:endParaRPr b="1" i="0" sz="1400" u="none" cap="none" strike="noStrike">
              <a:solidFill>
                <a:srgbClr val="FFFFFF"/>
              </a:solidFill>
              <a:latin typeface="Calibri"/>
              <a:ea typeface="Calibri"/>
              <a:cs typeface="Calibri"/>
              <a:sym typeface="Calibri"/>
            </a:endParaRPr>
          </a:p>
        </p:txBody>
      </p:sp>
      <p:grpSp>
        <p:nvGrpSpPr>
          <p:cNvPr id="547" name="Google Shape;547;p6"/>
          <p:cNvGrpSpPr/>
          <p:nvPr/>
        </p:nvGrpSpPr>
        <p:grpSpPr>
          <a:xfrm>
            <a:off x="307088" y="6416273"/>
            <a:ext cx="1270323" cy="159984"/>
            <a:chOff x="785174" y="5224838"/>
            <a:chExt cx="952742" cy="119988"/>
          </a:xfrm>
        </p:grpSpPr>
        <p:sp>
          <p:nvSpPr>
            <p:cNvPr id="548" name="Google Shape;548;p6"/>
            <p:cNvSpPr/>
            <p:nvPr/>
          </p:nvSpPr>
          <p:spPr>
            <a:xfrm>
              <a:off x="785174" y="5224838"/>
              <a:ext cx="119988" cy="11998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017F8D"/>
                </a:solidFill>
                <a:latin typeface="Arial"/>
                <a:ea typeface="Arial"/>
                <a:cs typeface="Arial"/>
                <a:sym typeface="Arial"/>
              </a:endParaRPr>
            </a:p>
          </p:txBody>
        </p:sp>
        <p:sp>
          <p:nvSpPr>
            <p:cNvPr id="549" name="Google Shape;549;p6"/>
            <p:cNvSpPr/>
            <p:nvPr/>
          </p:nvSpPr>
          <p:spPr>
            <a:xfrm>
              <a:off x="1617928" y="5224838"/>
              <a:ext cx="119988" cy="119988"/>
            </a:xfrm>
            <a:prstGeom prst="ellipse">
              <a:avLst/>
            </a:prstGeom>
            <a:solidFill>
              <a:schemeClr val="lt1">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sp>
          <p:nvSpPr>
            <p:cNvPr id="550" name="Google Shape;550;p6"/>
            <p:cNvSpPr/>
            <p:nvPr/>
          </p:nvSpPr>
          <p:spPr>
            <a:xfrm>
              <a:off x="993362" y="5224838"/>
              <a:ext cx="119988" cy="119988"/>
            </a:xfrm>
            <a:prstGeom prst="ellipse">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sp>
          <p:nvSpPr>
            <p:cNvPr id="551" name="Google Shape;551;p6"/>
            <p:cNvSpPr/>
            <p:nvPr/>
          </p:nvSpPr>
          <p:spPr>
            <a:xfrm>
              <a:off x="1201551" y="5224838"/>
              <a:ext cx="119988" cy="119988"/>
            </a:xfrm>
            <a:prstGeom prst="ellipse">
              <a:avLst/>
            </a:prstGeom>
            <a:solidFill>
              <a:schemeClr val="lt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sp>
          <p:nvSpPr>
            <p:cNvPr id="552" name="Google Shape;552;p6"/>
            <p:cNvSpPr/>
            <p:nvPr/>
          </p:nvSpPr>
          <p:spPr>
            <a:xfrm>
              <a:off x="1409739" y="5224838"/>
              <a:ext cx="119988" cy="119988"/>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399"/>
                <a:buFont typeface="Signika Negative"/>
                <a:buNone/>
              </a:pPr>
              <a:r>
                <a:t/>
              </a:r>
              <a:endParaRPr b="0" i="0" sz="2399" u="none" cap="none" strike="noStrike">
                <a:solidFill>
                  <a:srgbClr val="FFFFFF"/>
                </a:solidFill>
                <a:latin typeface="Arial"/>
                <a:ea typeface="Arial"/>
                <a:cs typeface="Arial"/>
                <a:sym typeface="Arial"/>
              </a:endParaRPr>
            </a:p>
          </p:txBody>
        </p:sp>
      </p:grpSp>
      <p:pic>
        <p:nvPicPr>
          <p:cNvPr id="553" name="Google Shape;553;p6"/>
          <p:cNvPicPr preferRelativeResize="0"/>
          <p:nvPr/>
        </p:nvPicPr>
        <p:blipFill rotWithShape="1">
          <a:blip r:embed="rId5">
            <a:alphaModFix/>
          </a:blip>
          <a:srcRect b="0" l="0" r="0" t="0"/>
          <a:stretch/>
        </p:blipFill>
        <p:spPr>
          <a:xfrm>
            <a:off x="9433522" y="-617477"/>
            <a:ext cx="2987912" cy="2112763"/>
          </a:xfrm>
          <a:prstGeom prst="rect">
            <a:avLst/>
          </a:prstGeom>
          <a:noFill/>
          <a:ln>
            <a:noFill/>
          </a:ln>
        </p:spPr>
      </p:pic>
      <p:sp>
        <p:nvSpPr>
          <p:cNvPr id="554" name="Google Shape;554;p6"/>
          <p:cNvSpPr/>
          <p:nvPr/>
        </p:nvSpPr>
        <p:spPr>
          <a:xfrm>
            <a:off x="2292624" y="2510179"/>
            <a:ext cx="8054531" cy="1968779"/>
          </a:xfrm>
          <a:prstGeom prst="roundRect">
            <a:avLst>
              <a:gd fmla="val 14587"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sp>
        <p:nvSpPr>
          <p:cNvPr id="555" name="Google Shape;555;p6"/>
          <p:cNvSpPr/>
          <p:nvPr/>
        </p:nvSpPr>
        <p:spPr>
          <a:xfrm>
            <a:off x="2418339" y="2364632"/>
            <a:ext cx="7721211" cy="2826301"/>
          </a:xfrm>
          <a:prstGeom prst="roundRect">
            <a:avLst>
              <a:gd fmla="val 16667" name="adj"/>
            </a:avLst>
          </a:prstGeom>
          <a:noFill/>
          <a:ln>
            <a:noFill/>
          </a:ln>
        </p:spPr>
        <p:txBody>
          <a:bodyPr anchorCtr="0" anchor="t" bIns="45700" lIns="91425" spcFirstLastPara="1" rIns="91425" wrap="square" tIns="45700">
            <a:spAutoFit/>
          </a:bodyPr>
          <a:lstStyle/>
          <a:p>
            <a:pPr indent="0" lvl="0" marL="273050" marR="0" rtl="0" algn="ctr">
              <a:lnSpc>
                <a:spcPct val="100000"/>
              </a:lnSpc>
              <a:spcBef>
                <a:spcPts val="0"/>
              </a:spcBef>
              <a:spcAft>
                <a:spcPts val="0"/>
              </a:spcAft>
              <a:buClr>
                <a:srgbClr val="FFC93C"/>
              </a:buClr>
              <a:buSzPts val="4000"/>
              <a:buFont typeface="Arial"/>
              <a:buNone/>
            </a:pPr>
            <a:r>
              <a:rPr b="1" i="0" lang="en-US" sz="4000" u="none" cap="none" strike="noStrike">
                <a:solidFill>
                  <a:srgbClr val="FFC93C"/>
                </a:solidFill>
                <a:latin typeface="Calibri"/>
                <a:ea typeface="Calibri"/>
                <a:cs typeface="Calibri"/>
                <a:sym typeface="Calibri"/>
              </a:rPr>
              <a:t>MEKANISME PENDATAAN </a:t>
            </a:r>
            <a:r>
              <a:rPr b="1" i="0" lang="en-US" sz="4000" u="none" cap="none" strike="noStrike">
                <a:solidFill>
                  <a:schemeClr val="lt1"/>
                </a:solidFill>
                <a:latin typeface="Calibri"/>
                <a:ea typeface="Calibri"/>
                <a:cs typeface="Calibri"/>
                <a:sym typeface="Calibri"/>
              </a:rPr>
              <a:t>PENDUDUK/KELUARGA DI WILAYAH KHUSUS</a:t>
            </a:r>
            <a:endParaRPr b="0" i="0" sz="4000" u="none" cap="none" strike="noStrike">
              <a:solidFill>
                <a:schemeClr val="lt1"/>
              </a:solidFill>
              <a:latin typeface="Calibri"/>
              <a:ea typeface="Calibri"/>
              <a:cs typeface="Calibri"/>
              <a:sym typeface="Calibri"/>
            </a:endParaRPr>
          </a:p>
          <a:p>
            <a:pPr indent="0" lvl="0" marL="273050" marR="0" rtl="0" algn="ctr">
              <a:lnSpc>
                <a:spcPct val="100000"/>
              </a:lnSpc>
              <a:spcBef>
                <a:spcPts val="0"/>
              </a:spcBef>
              <a:spcAft>
                <a:spcPts val="0"/>
              </a:spcAft>
              <a:buClr>
                <a:schemeClr val="lt1"/>
              </a:buClr>
              <a:buSzPts val="4000"/>
              <a:buFont typeface="Arial"/>
              <a:buNone/>
            </a:pPr>
            <a:r>
              <a:rPr b="1" i="0" lang="en-US" sz="4000" u="none" cap="none" strike="noStrike">
                <a:solidFill>
                  <a:schemeClr val="lt1"/>
                </a:solidFill>
                <a:latin typeface="Calibri"/>
                <a:ea typeface="Calibri"/>
                <a:cs typeface="Calibri"/>
                <a:sym typeface="Calibri"/>
              </a:rPr>
              <a:t>  </a:t>
            </a:r>
            <a:endParaRPr b="0" i="0" sz="4000" u="none" cap="none" strike="noStrike">
              <a:solidFill>
                <a:schemeClr val="lt1"/>
              </a:solidFill>
              <a:latin typeface="Calibri"/>
              <a:ea typeface="Calibri"/>
              <a:cs typeface="Calibri"/>
              <a:sym typeface="Calibri"/>
            </a:endParaRPr>
          </a:p>
        </p:txBody>
      </p:sp>
      <p:sp>
        <p:nvSpPr>
          <p:cNvPr id="556" name="Google Shape;556;p6"/>
          <p:cNvSpPr/>
          <p:nvPr/>
        </p:nvSpPr>
        <p:spPr>
          <a:xfrm>
            <a:off x="1299826" y="2660489"/>
            <a:ext cx="1558813" cy="1558813"/>
          </a:xfrm>
          <a:prstGeom prst="ellipse">
            <a:avLst/>
          </a:prstGeom>
          <a:solidFill>
            <a:srgbClr val="EFF0E8"/>
          </a:solidFill>
          <a:ln>
            <a:noFill/>
          </a:ln>
          <a:effectLst>
            <a:outerShdw blurRad="63500" sx="102000" rotWithShape="0" algn="ctr" sy="102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Signika Negative"/>
              <a:buNone/>
            </a:pPr>
            <a:r>
              <a:t/>
            </a:r>
            <a:endParaRPr b="0" i="0" sz="1400" u="none" cap="none" strike="noStrike">
              <a:solidFill>
                <a:srgbClr val="000000"/>
              </a:solidFill>
              <a:latin typeface="Arial"/>
              <a:ea typeface="Arial"/>
              <a:cs typeface="Arial"/>
              <a:sym typeface="Arial"/>
            </a:endParaRPr>
          </a:p>
        </p:txBody>
      </p:sp>
      <p:sp>
        <p:nvSpPr>
          <p:cNvPr id="557" name="Google Shape;557;p6"/>
          <p:cNvSpPr txBox="1"/>
          <p:nvPr/>
        </p:nvSpPr>
        <p:spPr>
          <a:xfrm>
            <a:off x="1522016" y="2248789"/>
            <a:ext cx="1082348" cy="22159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3800"/>
              <a:buFont typeface="Arial"/>
              <a:buNone/>
            </a:pPr>
            <a:r>
              <a:rPr b="1" i="0" lang="en-US" sz="13800" u="none" cap="none" strike="noStrike">
                <a:solidFill>
                  <a:srgbClr val="017A87"/>
                </a:solidFill>
                <a:latin typeface="Signika Negative"/>
                <a:ea typeface="Signika Negative"/>
                <a:cs typeface="Signika Negative"/>
                <a:sym typeface="Signika Negative"/>
              </a:rPr>
              <a:t>2</a:t>
            </a:r>
            <a:endParaRPr b="1" i="0" sz="2400" u="none" cap="none" strike="noStrike">
              <a:solidFill>
                <a:srgbClr val="017A87"/>
              </a:solidFill>
              <a:latin typeface="Signika Negative"/>
              <a:ea typeface="Signika Negative"/>
              <a:cs typeface="Signika Negative"/>
              <a:sym typeface="Signika Negative"/>
            </a:endParaRPr>
          </a:p>
        </p:txBody>
      </p:sp>
      <p:pic>
        <p:nvPicPr>
          <p:cNvPr id="558" name="Google Shape;558;p6"/>
          <p:cNvPicPr preferRelativeResize="0"/>
          <p:nvPr/>
        </p:nvPicPr>
        <p:blipFill rotWithShape="1">
          <a:blip r:embed="rId6">
            <a:alphaModFix/>
          </a:blip>
          <a:srcRect b="0" l="0" r="0" t="0"/>
          <a:stretch/>
        </p:blipFill>
        <p:spPr>
          <a:xfrm>
            <a:off x="-2208513" y="3058728"/>
            <a:ext cx="2125429" cy="1594072"/>
          </a:xfrm>
          <a:prstGeom prst="rect">
            <a:avLst/>
          </a:prstGeom>
          <a:noFill/>
          <a:ln>
            <a:noFill/>
          </a:ln>
        </p:spPr>
      </p:pic>
      <p:pic>
        <p:nvPicPr>
          <p:cNvPr id="559" name="Google Shape;559;p6"/>
          <p:cNvPicPr preferRelativeResize="0"/>
          <p:nvPr/>
        </p:nvPicPr>
        <p:blipFill rotWithShape="1">
          <a:blip r:embed="rId7">
            <a:alphaModFix/>
          </a:blip>
          <a:srcRect b="0" l="0" r="0" t="0"/>
          <a:stretch/>
        </p:blipFill>
        <p:spPr>
          <a:xfrm>
            <a:off x="-2184176" y="4732111"/>
            <a:ext cx="2101092" cy="157581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4" name="Shape 2494"/>
        <p:cNvGrpSpPr/>
        <p:nvPr/>
      </p:nvGrpSpPr>
      <p:grpSpPr>
        <a:xfrm>
          <a:off x="0" y="0"/>
          <a:ext cx="0" cy="0"/>
          <a:chOff x="0" y="0"/>
          <a:chExt cx="0" cy="0"/>
        </a:xfrm>
      </p:grpSpPr>
      <p:pic>
        <p:nvPicPr>
          <p:cNvPr id="2495" name="Google Shape;2495;p59"/>
          <p:cNvPicPr preferRelativeResize="0"/>
          <p:nvPr/>
        </p:nvPicPr>
        <p:blipFill rotWithShape="1">
          <a:blip r:embed="rId3">
            <a:alphaModFix/>
          </a:blip>
          <a:srcRect b="10916" l="0" r="0" t="0"/>
          <a:stretch/>
        </p:blipFill>
        <p:spPr>
          <a:xfrm>
            <a:off x="496621" y="1109495"/>
            <a:ext cx="1238314" cy="4785895"/>
          </a:xfrm>
          <a:prstGeom prst="rect">
            <a:avLst/>
          </a:prstGeom>
          <a:noFill/>
          <a:ln>
            <a:noFill/>
          </a:ln>
          <a:effectLst>
            <a:outerShdw blurRad="50800" rotWithShape="0" algn="r" dir="10800000" dist="38100">
              <a:srgbClr val="000000">
                <a:alpha val="40000"/>
              </a:srgbClr>
            </a:outerShdw>
          </a:effectLst>
        </p:spPr>
      </p:pic>
      <p:sp>
        <p:nvSpPr>
          <p:cNvPr id="2496" name="Google Shape;2496;p59"/>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97" name="Google Shape;2497;p59"/>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98" name="Google Shape;2498;p5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grpSp>
        <p:nvGrpSpPr>
          <p:cNvPr id="2499" name="Google Shape;2499;p59"/>
          <p:cNvGrpSpPr/>
          <p:nvPr/>
        </p:nvGrpSpPr>
        <p:grpSpPr>
          <a:xfrm>
            <a:off x="-659757" y="95126"/>
            <a:ext cx="437309" cy="3187665"/>
            <a:chOff x="-659757" y="95126"/>
            <a:chExt cx="437309" cy="3187665"/>
          </a:xfrm>
        </p:grpSpPr>
        <p:sp>
          <p:nvSpPr>
            <p:cNvPr id="2500" name="Google Shape;2500;p59"/>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01" name="Google Shape;2501;p59"/>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02" name="Google Shape;2502;p59"/>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03" name="Google Shape;2503;p59"/>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04" name="Google Shape;2504;p59"/>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505" name="Google Shape;2505;p59"/>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06" name="Google Shape;2506;p59"/>
          <p:cNvSpPr/>
          <p:nvPr/>
        </p:nvSpPr>
        <p:spPr>
          <a:xfrm>
            <a:off x="-11576" y="-49066"/>
            <a:ext cx="6207660"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07" name="Google Shape;2507;p59"/>
          <p:cNvSpPr txBox="1"/>
          <p:nvPr/>
        </p:nvSpPr>
        <p:spPr>
          <a:xfrm>
            <a:off x="157354" y="35794"/>
            <a:ext cx="5107039"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ibre Franklin Medium"/>
              <a:buNone/>
            </a:pPr>
            <a:r>
              <a:rPr b="0" i="0" lang="en-US" sz="4000" u="none" cap="none" strike="noStrike">
                <a:solidFill>
                  <a:srgbClr val="FFFFFF"/>
                </a:solidFill>
                <a:latin typeface="Libre Franklin Medium"/>
                <a:ea typeface="Libre Franklin Medium"/>
                <a:cs typeface="Libre Franklin Medium"/>
                <a:sym typeface="Libre Franklin Medium"/>
              </a:rPr>
              <a:t>BLOK IV KOLOM (9)</a:t>
            </a:r>
            <a:endParaRPr b="0" i="0" sz="1400" u="none" cap="none" strike="noStrike">
              <a:solidFill>
                <a:srgbClr val="000000"/>
              </a:solidFill>
              <a:latin typeface="Arial"/>
              <a:ea typeface="Arial"/>
              <a:cs typeface="Arial"/>
              <a:sym typeface="Arial"/>
            </a:endParaRPr>
          </a:p>
        </p:txBody>
      </p:sp>
      <p:grpSp>
        <p:nvGrpSpPr>
          <p:cNvPr id="2508" name="Google Shape;2508;p59"/>
          <p:cNvGrpSpPr/>
          <p:nvPr/>
        </p:nvGrpSpPr>
        <p:grpSpPr>
          <a:xfrm>
            <a:off x="1953877" y="3485505"/>
            <a:ext cx="306677" cy="282116"/>
            <a:chOff x="3637280" y="3931920"/>
            <a:chExt cx="532813" cy="321940"/>
          </a:xfrm>
        </p:grpSpPr>
        <p:sp>
          <p:nvSpPr>
            <p:cNvPr id="2509" name="Google Shape;2509;p59"/>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10" name="Google Shape;2510;p59"/>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511" name="Google Shape;2511;p59"/>
          <p:cNvSpPr txBox="1"/>
          <p:nvPr/>
        </p:nvSpPr>
        <p:spPr>
          <a:xfrm>
            <a:off x="962080" y="3125874"/>
            <a:ext cx="3709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2</a:t>
            </a:r>
            <a:endParaRPr b="1" i="0" sz="1600" u="none" cap="none" strike="noStrike">
              <a:solidFill>
                <a:srgbClr val="C00000"/>
              </a:solidFill>
              <a:latin typeface="Calibri"/>
              <a:ea typeface="Calibri"/>
              <a:cs typeface="Calibri"/>
              <a:sym typeface="Calibri"/>
            </a:endParaRPr>
          </a:p>
        </p:txBody>
      </p:sp>
      <p:sp>
        <p:nvSpPr>
          <p:cNvPr id="2512" name="Google Shape;2512;p59"/>
          <p:cNvSpPr/>
          <p:nvPr/>
        </p:nvSpPr>
        <p:spPr>
          <a:xfrm>
            <a:off x="2591546" y="1109388"/>
            <a:ext cx="3833976" cy="369332"/>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13" name="Google Shape;2513;p59"/>
          <p:cNvSpPr txBox="1"/>
          <p:nvPr/>
        </p:nvSpPr>
        <p:spPr>
          <a:xfrm>
            <a:off x="2671374" y="1088348"/>
            <a:ext cx="36493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42850"/>
              </a:buClr>
              <a:buSzPts val="1800"/>
              <a:buFont typeface="Calibri"/>
              <a:buNone/>
            </a:pPr>
            <a:r>
              <a:rPr b="1" i="1" lang="en-US" sz="1800" u="none" cap="none" strike="noStrike">
                <a:solidFill>
                  <a:srgbClr val="142850"/>
                </a:solidFill>
                <a:latin typeface="Calibri"/>
                <a:ea typeface="Calibri"/>
                <a:cs typeface="Calibri"/>
                <a:sym typeface="Calibri"/>
              </a:rPr>
              <a:t> Hanya untuk usia 5 tahun ke atas </a:t>
            </a:r>
            <a:endParaRPr b="0" i="0" sz="1800" u="none" cap="none" strike="noStrike">
              <a:solidFill>
                <a:srgbClr val="000000"/>
              </a:solidFill>
              <a:latin typeface="Calibri"/>
              <a:ea typeface="Calibri"/>
              <a:cs typeface="Calibri"/>
              <a:sym typeface="Calibri"/>
            </a:endParaRPr>
          </a:p>
        </p:txBody>
      </p:sp>
      <p:sp>
        <p:nvSpPr>
          <p:cNvPr id="2514" name="Google Shape;2514;p59"/>
          <p:cNvSpPr/>
          <p:nvPr/>
        </p:nvSpPr>
        <p:spPr>
          <a:xfrm>
            <a:off x="2571704" y="1903495"/>
            <a:ext cx="3993562" cy="3653762"/>
          </a:xfrm>
          <a:prstGeom prst="roundRect">
            <a:avLst>
              <a:gd fmla="val 9836" name="adj"/>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15" name="Google Shape;2515;p59"/>
          <p:cNvSpPr txBox="1"/>
          <p:nvPr/>
        </p:nvSpPr>
        <p:spPr>
          <a:xfrm>
            <a:off x="2746196" y="2316777"/>
            <a:ext cx="3662644" cy="304698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Bekerja adalah kegiatan melakukan pekerjaan dengan maksud memperoleh atau membantu memperoleh penghasilan atau keuntungan paling sedikit selama satu jam dalam seminggu terakhir.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Bekerja selama satu jam tersebut boleh dilakukan baik secara </a:t>
            </a:r>
            <a:r>
              <a:rPr b="1" i="0" lang="en-US" sz="1600" u="none" cap="none" strike="noStrike">
                <a:solidFill>
                  <a:srgbClr val="FFC93C"/>
                </a:solidFill>
                <a:latin typeface="Calibri"/>
                <a:ea typeface="Calibri"/>
                <a:cs typeface="Calibri"/>
                <a:sym typeface="Calibri"/>
              </a:rPr>
              <a:t>berturut-turut/tidak terputus maupun kumulatif satu jam dalam seminggu </a:t>
            </a:r>
            <a:r>
              <a:rPr b="0" i="0" lang="en-US" sz="1600" u="none" cap="none" strike="noStrike">
                <a:solidFill>
                  <a:srgbClr val="FFFFFF"/>
                </a:solidFill>
                <a:latin typeface="Calibri"/>
                <a:ea typeface="Calibri"/>
                <a:cs typeface="Calibri"/>
                <a:sym typeface="Calibri"/>
              </a:rPr>
              <a:t>terakhir.</a:t>
            </a:r>
            <a:endParaRPr b="0" i="0" sz="1600" u="none" cap="none" strike="noStrike">
              <a:solidFill>
                <a:srgbClr val="FFFFFF"/>
              </a:solidFill>
              <a:latin typeface="Calibri"/>
              <a:ea typeface="Calibri"/>
              <a:cs typeface="Calibri"/>
              <a:sym typeface="Calibri"/>
            </a:endParaRPr>
          </a:p>
          <a:p>
            <a:pPr indent="0" lvl="0" marL="0" marR="0" rtl="0" algn="just">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Seminggu terakhir adalah jangka waktu tujuh (7) hari berturut-turut yang berakhir sehari sebelum tanggal pendataan.</a:t>
            </a:r>
            <a:endParaRPr b="0" i="0" sz="1400" u="none" cap="none" strike="noStrike">
              <a:solidFill>
                <a:srgbClr val="000000"/>
              </a:solidFill>
              <a:latin typeface="Arial"/>
              <a:ea typeface="Arial"/>
              <a:cs typeface="Arial"/>
              <a:sym typeface="Arial"/>
            </a:endParaRPr>
          </a:p>
        </p:txBody>
      </p:sp>
      <p:sp>
        <p:nvSpPr>
          <p:cNvPr id="2516" name="Google Shape;2516;p59"/>
          <p:cNvSpPr/>
          <p:nvPr/>
        </p:nvSpPr>
        <p:spPr>
          <a:xfrm>
            <a:off x="7256126" y="1089893"/>
            <a:ext cx="4613190" cy="2848973"/>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17" name="Google Shape;2517;p59"/>
          <p:cNvSpPr txBox="1"/>
          <p:nvPr/>
        </p:nvSpPr>
        <p:spPr>
          <a:xfrm>
            <a:off x="7481558" y="1265258"/>
            <a:ext cx="4159264" cy="255454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Isikan Kode 1 apabila bekerja. Bekerja di sini juga mencakup kondisi mempunyai  pekerjaan/usaha, tetapi sementara tidak bekerja. </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Mempunyai pekerjaan, tetapi sementara tidak bekerja adalah mereka yang mempunyai pekerjaan/usaha, tetapi selama seminggu terakhir tidak bekerja karena sesuatu sebab, seperti: sakit, cuti, menunggu panen, tugas belajar, atau mogok kerja.</a:t>
            </a:r>
            <a:endParaRPr b="0" i="0" sz="1600" u="none" cap="none" strike="noStrike">
              <a:solidFill>
                <a:srgbClr val="000000"/>
              </a:solidFill>
              <a:latin typeface="Calibri"/>
              <a:ea typeface="Calibri"/>
              <a:cs typeface="Calibri"/>
              <a:sym typeface="Calibri"/>
            </a:endParaRPr>
          </a:p>
        </p:txBody>
      </p:sp>
      <p:sp>
        <p:nvSpPr>
          <p:cNvPr id="2518" name="Google Shape;2518;p59"/>
          <p:cNvSpPr/>
          <p:nvPr/>
        </p:nvSpPr>
        <p:spPr>
          <a:xfrm>
            <a:off x="7449962" y="989099"/>
            <a:ext cx="1291941" cy="223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19" name="Google Shape;2519;p59"/>
          <p:cNvSpPr/>
          <p:nvPr/>
        </p:nvSpPr>
        <p:spPr>
          <a:xfrm>
            <a:off x="7449962" y="1069224"/>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20" name="Google Shape;2520;p59"/>
          <p:cNvSpPr/>
          <p:nvPr/>
        </p:nvSpPr>
        <p:spPr>
          <a:xfrm>
            <a:off x="8670257" y="1060683"/>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21" name="Google Shape;2521;p59"/>
          <p:cNvSpPr txBox="1"/>
          <p:nvPr/>
        </p:nvSpPr>
        <p:spPr>
          <a:xfrm>
            <a:off x="7656769" y="882299"/>
            <a:ext cx="9147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A8CC"/>
              </a:buClr>
              <a:buSzPts val="2000"/>
              <a:buFont typeface="Calibri"/>
              <a:buNone/>
            </a:pPr>
            <a:r>
              <a:rPr b="1" i="0" lang="en-US" sz="2000" u="none" cap="none" strike="noStrike">
                <a:solidFill>
                  <a:srgbClr val="00A8CC"/>
                </a:solidFill>
                <a:latin typeface="Calibri"/>
                <a:ea typeface="Calibri"/>
                <a:cs typeface="Calibri"/>
                <a:sym typeface="Calibri"/>
              </a:rPr>
              <a:t>Kode 1</a:t>
            </a:r>
            <a:endParaRPr b="0" i="0" sz="1400" u="none" cap="none" strike="noStrike">
              <a:solidFill>
                <a:srgbClr val="000000"/>
              </a:solidFill>
              <a:latin typeface="Arial"/>
              <a:ea typeface="Arial"/>
              <a:cs typeface="Arial"/>
              <a:sym typeface="Arial"/>
            </a:endParaRPr>
          </a:p>
        </p:txBody>
      </p:sp>
      <p:sp>
        <p:nvSpPr>
          <p:cNvPr id="2522" name="Google Shape;2522;p59"/>
          <p:cNvSpPr/>
          <p:nvPr/>
        </p:nvSpPr>
        <p:spPr>
          <a:xfrm>
            <a:off x="7296716" y="4370176"/>
            <a:ext cx="4613190" cy="1522619"/>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23" name="Google Shape;2523;p59"/>
          <p:cNvSpPr txBox="1"/>
          <p:nvPr/>
        </p:nvSpPr>
        <p:spPr>
          <a:xfrm>
            <a:off x="7481558" y="4658162"/>
            <a:ext cx="4159264" cy="107721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Isikan Kode 2 apabila anggota keluarga tidak bekerja dalam esminggu terakhir. Jika memilih kode 2, maka </a:t>
            </a:r>
            <a:r>
              <a:rPr b="1" i="0" lang="en-US" sz="1600" u="none" cap="none" strike="noStrike">
                <a:solidFill>
                  <a:srgbClr val="142850"/>
                </a:solidFill>
                <a:latin typeface="Calibri"/>
                <a:ea typeface="Calibri"/>
                <a:cs typeface="Calibri"/>
                <a:sym typeface="Calibri"/>
              </a:rPr>
              <a:t>skip ke pertanyaan kolom 12 </a:t>
            </a:r>
            <a:r>
              <a:rPr b="0" i="0" lang="en-US" sz="1600" u="none" cap="none" strike="noStrike">
                <a:solidFill>
                  <a:srgbClr val="000000"/>
                </a:solidFill>
                <a:latin typeface="Calibri"/>
                <a:ea typeface="Calibri"/>
                <a:cs typeface="Calibri"/>
                <a:sym typeface="Calibri"/>
              </a:rPr>
              <a:t>sesuai alur kuesioner.</a:t>
            </a:r>
            <a:endParaRPr b="0" i="0" sz="1600" u="none" cap="none" strike="noStrike">
              <a:solidFill>
                <a:srgbClr val="000000"/>
              </a:solidFill>
              <a:latin typeface="Calibri"/>
              <a:ea typeface="Calibri"/>
              <a:cs typeface="Calibri"/>
              <a:sym typeface="Calibri"/>
            </a:endParaRPr>
          </a:p>
        </p:txBody>
      </p:sp>
      <p:sp>
        <p:nvSpPr>
          <p:cNvPr id="2524" name="Google Shape;2524;p59"/>
          <p:cNvSpPr/>
          <p:nvPr/>
        </p:nvSpPr>
        <p:spPr>
          <a:xfrm>
            <a:off x="7449962" y="4255538"/>
            <a:ext cx="1291941" cy="223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25" name="Google Shape;2525;p59"/>
          <p:cNvSpPr/>
          <p:nvPr/>
        </p:nvSpPr>
        <p:spPr>
          <a:xfrm>
            <a:off x="7394927" y="4339857"/>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26" name="Google Shape;2526;p59"/>
          <p:cNvSpPr/>
          <p:nvPr/>
        </p:nvSpPr>
        <p:spPr>
          <a:xfrm>
            <a:off x="8677633" y="4339857"/>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27" name="Google Shape;2527;p59"/>
          <p:cNvSpPr txBox="1"/>
          <p:nvPr/>
        </p:nvSpPr>
        <p:spPr>
          <a:xfrm>
            <a:off x="7607865" y="4161271"/>
            <a:ext cx="9147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A8CC"/>
              </a:buClr>
              <a:buSzPts val="2000"/>
              <a:buFont typeface="Calibri"/>
              <a:buNone/>
            </a:pPr>
            <a:r>
              <a:rPr b="1" i="0" lang="en-US" sz="2000" u="none" cap="none" strike="noStrike">
                <a:solidFill>
                  <a:srgbClr val="00A8CC"/>
                </a:solidFill>
                <a:latin typeface="Calibri"/>
                <a:ea typeface="Calibri"/>
                <a:cs typeface="Calibri"/>
                <a:sym typeface="Calibri"/>
              </a:rPr>
              <a:t>Kode 2</a:t>
            </a:r>
            <a:endParaRPr b="0" i="0" sz="1400" u="none" cap="none" strike="noStrike">
              <a:solidFill>
                <a:srgbClr val="000000"/>
              </a:solidFill>
              <a:latin typeface="Arial"/>
              <a:ea typeface="Arial"/>
              <a:cs typeface="Arial"/>
              <a:sym typeface="Arial"/>
            </a:endParaRPr>
          </a:p>
        </p:txBody>
      </p:sp>
      <p:grpSp>
        <p:nvGrpSpPr>
          <p:cNvPr id="2528" name="Google Shape;2528;p59"/>
          <p:cNvGrpSpPr/>
          <p:nvPr/>
        </p:nvGrpSpPr>
        <p:grpSpPr>
          <a:xfrm>
            <a:off x="2796845" y="2045535"/>
            <a:ext cx="815645" cy="223520"/>
            <a:chOff x="4521200" y="4013200"/>
            <a:chExt cx="848360" cy="223520"/>
          </a:xfrm>
        </p:grpSpPr>
        <p:sp>
          <p:nvSpPr>
            <p:cNvPr id="2529" name="Google Shape;2529;p59"/>
            <p:cNvSpPr/>
            <p:nvPr/>
          </p:nvSpPr>
          <p:spPr>
            <a:xfrm>
              <a:off x="452120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30" name="Google Shape;2530;p59"/>
            <p:cNvSpPr/>
            <p:nvPr/>
          </p:nvSpPr>
          <p:spPr>
            <a:xfrm>
              <a:off x="483362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31" name="Google Shape;2531;p59"/>
            <p:cNvSpPr/>
            <p:nvPr/>
          </p:nvSpPr>
          <p:spPr>
            <a:xfrm>
              <a:off x="514604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5" name="Shape 2535"/>
        <p:cNvGrpSpPr/>
        <p:nvPr/>
      </p:nvGrpSpPr>
      <p:grpSpPr>
        <a:xfrm>
          <a:off x="0" y="0"/>
          <a:ext cx="0" cy="0"/>
          <a:chOff x="0" y="0"/>
          <a:chExt cx="0" cy="0"/>
        </a:xfrm>
      </p:grpSpPr>
      <p:sp>
        <p:nvSpPr>
          <p:cNvPr id="2536" name="Google Shape;2536;p60"/>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37" name="Google Shape;2537;p60"/>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38" name="Google Shape;2538;p6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grpSp>
        <p:nvGrpSpPr>
          <p:cNvPr id="2539" name="Google Shape;2539;p60"/>
          <p:cNvGrpSpPr/>
          <p:nvPr/>
        </p:nvGrpSpPr>
        <p:grpSpPr>
          <a:xfrm>
            <a:off x="-659757" y="95126"/>
            <a:ext cx="437309" cy="3187665"/>
            <a:chOff x="-659757" y="95126"/>
            <a:chExt cx="437309" cy="3187665"/>
          </a:xfrm>
        </p:grpSpPr>
        <p:sp>
          <p:nvSpPr>
            <p:cNvPr id="2540" name="Google Shape;2540;p60"/>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41" name="Google Shape;2541;p60"/>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42" name="Google Shape;2542;p60"/>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43" name="Google Shape;2543;p60"/>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44" name="Google Shape;2544;p60"/>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545" name="Google Shape;2545;p60"/>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46" name="Google Shape;2546;p60"/>
          <p:cNvSpPr/>
          <p:nvPr/>
        </p:nvSpPr>
        <p:spPr>
          <a:xfrm>
            <a:off x="-11576" y="-49066"/>
            <a:ext cx="6207660"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47" name="Google Shape;2547;p60"/>
          <p:cNvSpPr txBox="1"/>
          <p:nvPr/>
        </p:nvSpPr>
        <p:spPr>
          <a:xfrm>
            <a:off x="157354" y="35794"/>
            <a:ext cx="542821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ibre Franklin Medium"/>
              <a:buNone/>
            </a:pPr>
            <a:r>
              <a:rPr b="0" i="0" lang="en-US" sz="4000" u="none" cap="none" strike="noStrike">
                <a:solidFill>
                  <a:srgbClr val="FFFFFF"/>
                </a:solidFill>
                <a:latin typeface="Libre Franklin Medium"/>
                <a:ea typeface="Libre Franklin Medium"/>
                <a:cs typeface="Libre Franklin Medium"/>
                <a:sym typeface="Libre Franklin Medium"/>
              </a:rPr>
              <a:t>BLOK IV KOLOM (10)</a:t>
            </a:r>
            <a:endParaRPr b="0" i="0" sz="1400" u="none" cap="none" strike="noStrike">
              <a:solidFill>
                <a:srgbClr val="000000"/>
              </a:solidFill>
              <a:latin typeface="Arial"/>
              <a:ea typeface="Arial"/>
              <a:cs typeface="Arial"/>
              <a:sym typeface="Arial"/>
            </a:endParaRPr>
          </a:p>
        </p:txBody>
      </p:sp>
      <p:grpSp>
        <p:nvGrpSpPr>
          <p:cNvPr id="2548" name="Google Shape;2548;p60"/>
          <p:cNvGrpSpPr/>
          <p:nvPr/>
        </p:nvGrpSpPr>
        <p:grpSpPr>
          <a:xfrm>
            <a:off x="2587521" y="3465634"/>
            <a:ext cx="306677" cy="282116"/>
            <a:chOff x="3637280" y="3931920"/>
            <a:chExt cx="532813" cy="321940"/>
          </a:xfrm>
        </p:grpSpPr>
        <p:sp>
          <p:nvSpPr>
            <p:cNvPr id="2549" name="Google Shape;2549;p60"/>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50" name="Google Shape;2550;p60"/>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551" name="Google Shape;2551;p60"/>
          <p:cNvSpPr/>
          <p:nvPr/>
        </p:nvSpPr>
        <p:spPr>
          <a:xfrm>
            <a:off x="7933762" y="1007124"/>
            <a:ext cx="3833976" cy="369332"/>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52" name="Google Shape;2552;p60"/>
          <p:cNvSpPr txBox="1"/>
          <p:nvPr/>
        </p:nvSpPr>
        <p:spPr>
          <a:xfrm>
            <a:off x="8013590" y="986084"/>
            <a:ext cx="36493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42850"/>
              </a:buClr>
              <a:buSzPts val="1800"/>
              <a:buFont typeface="Calibri"/>
              <a:buNone/>
            </a:pPr>
            <a:r>
              <a:rPr b="1" i="1" lang="en-US" sz="1800" u="none" cap="none" strike="noStrike">
                <a:solidFill>
                  <a:srgbClr val="142850"/>
                </a:solidFill>
                <a:latin typeface="Calibri"/>
                <a:ea typeface="Calibri"/>
                <a:cs typeface="Calibri"/>
                <a:sym typeface="Calibri"/>
              </a:rPr>
              <a:t> Hanya untuk usia 5 tahun ke atas </a:t>
            </a:r>
            <a:endParaRPr b="0" i="0" sz="1800" u="none" cap="none" strike="noStrike">
              <a:solidFill>
                <a:srgbClr val="000000"/>
              </a:solidFill>
              <a:latin typeface="Calibri"/>
              <a:ea typeface="Calibri"/>
              <a:cs typeface="Calibri"/>
              <a:sym typeface="Calibri"/>
            </a:endParaRPr>
          </a:p>
        </p:txBody>
      </p:sp>
      <p:sp>
        <p:nvSpPr>
          <p:cNvPr id="2553" name="Google Shape;2553;p60"/>
          <p:cNvSpPr/>
          <p:nvPr/>
        </p:nvSpPr>
        <p:spPr>
          <a:xfrm>
            <a:off x="3296214" y="1388034"/>
            <a:ext cx="4003295" cy="2008187"/>
          </a:xfrm>
          <a:prstGeom prst="roundRect">
            <a:avLst>
              <a:gd fmla="val 9836" name="adj"/>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54" name="Google Shape;2554;p60"/>
          <p:cNvSpPr txBox="1"/>
          <p:nvPr/>
        </p:nvSpPr>
        <p:spPr>
          <a:xfrm>
            <a:off x="3479339" y="1640548"/>
            <a:ext cx="3642370" cy="156966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Lapangan usaha dari pekerjaan utama adalah lapangan usaha dari pekerjaan yang menggunakan waktu terbanyak, jika waktunya sama, maka pekerjaan utama adalah yang memberikan penghasilan terbesar.</a:t>
            </a:r>
            <a:endParaRPr b="0" i="0" sz="1400" u="none" cap="none" strike="noStrike">
              <a:solidFill>
                <a:srgbClr val="000000"/>
              </a:solidFill>
              <a:latin typeface="Arial"/>
              <a:ea typeface="Arial"/>
              <a:cs typeface="Arial"/>
              <a:sym typeface="Arial"/>
            </a:endParaRPr>
          </a:p>
        </p:txBody>
      </p:sp>
      <p:pic>
        <p:nvPicPr>
          <p:cNvPr id="2555" name="Google Shape;2555;p60"/>
          <p:cNvPicPr preferRelativeResize="0"/>
          <p:nvPr/>
        </p:nvPicPr>
        <p:blipFill rotWithShape="1">
          <a:blip r:embed="rId3">
            <a:alphaModFix/>
          </a:blip>
          <a:srcRect b="0" l="0" r="0" t="0"/>
          <a:stretch/>
        </p:blipFill>
        <p:spPr>
          <a:xfrm>
            <a:off x="421833" y="1212619"/>
            <a:ext cx="1949550" cy="4788146"/>
          </a:xfrm>
          <a:prstGeom prst="rect">
            <a:avLst/>
          </a:prstGeom>
          <a:noFill/>
          <a:ln>
            <a:noFill/>
          </a:ln>
        </p:spPr>
      </p:pic>
      <p:sp>
        <p:nvSpPr>
          <p:cNvPr id="2556" name="Google Shape;2556;p60"/>
          <p:cNvSpPr/>
          <p:nvPr/>
        </p:nvSpPr>
        <p:spPr>
          <a:xfrm>
            <a:off x="8322733" y="4099903"/>
            <a:ext cx="3327400" cy="1826764"/>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57" name="Google Shape;2557;p60"/>
          <p:cNvSpPr txBox="1"/>
          <p:nvPr/>
        </p:nvSpPr>
        <p:spPr>
          <a:xfrm>
            <a:off x="8423386" y="4227970"/>
            <a:ext cx="3115692" cy="156966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Kepala/anggota keluarga yang sedang cuti dan pada masa cuti tersebut tidak melakukan  pekerjaan lain, maka pekerjaan utamanya adalah pekerjaan yang dia cutikan.</a:t>
            </a:r>
            <a:endParaRPr b="0" i="0" sz="1400" u="none" cap="none" strike="noStrike">
              <a:solidFill>
                <a:srgbClr val="000000"/>
              </a:solidFill>
              <a:latin typeface="Arial"/>
              <a:ea typeface="Arial"/>
              <a:cs typeface="Arial"/>
              <a:sym typeface="Arial"/>
            </a:endParaRPr>
          </a:p>
        </p:txBody>
      </p:sp>
      <p:sp>
        <p:nvSpPr>
          <p:cNvPr id="2558" name="Google Shape;2558;p60"/>
          <p:cNvSpPr/>
          <p:nvPr/>
        </p:nvSpPr>
        <p:spPr>
          <a:xfrm>
            <a:off x="8295796" y="1967891"/>
            <a:ext cx="3327400" cy="182676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59" name="Google Shape;2559;p60"/>
          <p:cNvSpPr txBox="1"/>
          <p:nvPr/>
        </p:nvSpPr>
        <p:spPr>
          <a:xfrm>
            <a:off x="8410231" y="2072342"/>
            <a:ext cx="3188115" cy="156966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Kepala/anggota keluarga yang sedang cuti dan  pada masa cuti tersebut melakukan pekerjaan lain, maka salah satu dari pekerjaan lainnya itu merupakan pekerjaan utamanya.</a:t>
            </a:r>
            <a:endParaRPr b="0" i="0" sz="1400" u="none" cap="none" strike="noStrike">
              <a:solidFill>
                <a:srgbClr val="000000"/>
              </a:solidFill>
              <a:latin typeface="Arial"/>
              <a:ea typeface="Arial"/>
              <a:cs typeface="Arial"/>
              <a:sym typeface="Arial"/>
            </a:endParaRPr>
          </a:p>
        </p:txBody>
      </p:sp>
      <p:pic>
        <p:nvPicPr>
          <p:cNvPr id="2560" name="Google Shape;2560;p60"/>
          <p:cNvPicPr preferRelativeResize="0"/>
          <p:nvPr/>
        </p:nvPicPr>
        <p:blipFill rotWithShape="1">
          <a:blip r:embed="rId4">
            <a:alphaModFix/>
          </a:blip>
          <a:srcRect b="0" l="0" r="0" t="0"/>
          <a:stretch/>
        </p:blipFill>
        <p:spPr>
          <a:xfrm>
            <a:off x="3092254" y="3735827"/>
            <a:ext cx="4738178" cy="209051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4" name="Shape 2564"/>
        <p:cNvGrpSpPr/>
        <p:nvPr/>
      </p:nvGrpSpPr>
      <p:grpSpPr>
        <a:xfrm>
          <a:off x="0" y="0"/>
          <a:ext cx="0" cy="0"/>
          <a:chOff x="0" y="0"/>
          <a:chExt cx="0" cy="0"/>
        </a:xfrm>
      </p:grpSpPr>
      <p:pic>
        <p:nvPicPr>
          <p:cNvPr id="2565" name="Google Shape;2565;p61"/>
          <p:cNvPicPr preferRelativeResize="0"/>
          <p:nvPr/>
        </p:nvPicPr>
        <p:blipFill rotWithShape="1">
          <a:blip r:embed="rId3">
            <a:alphaModFix/>
          </a:blip>
          <a:srcRect b="0" l="0" r="0" t="0"/>
          <a:stretch/>
        </p:blipFill>
        <p:spPr>
          <a:xfrm>
            <a:off x="522584" y="1100631"/>
            <a:ext cx="768389" cy="4781796"/>
          </a:xfrm>
          <a:prstGeom prst="rect">
            <a:avLst/>
          </a:prstGeom>
          <a:noFill/>
          <a:ln>
            <a:noFill/>
          </a:ln>
          <a:effectLst>
            <a:outerShdw blurRad="50800" rotWithShape="0" algn="r" dir="10800000" dist="38100">
              <a:srgbClr val="000000">
                <a:alpha val="40000"/>
              </a:srgbClr>
            </a:outerShdw>
          </a:effectLst>
        </p:spPr>
      </p:pic>
      <p:sp>
        <p:nvSpPr>
          <p:cNvPr id="2566" name="Google Shape;2566;p61"/>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67" name="Google Shape;2567;p61"/>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68" name="Google Shape;2568;p6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grpSp>
        <p:nvGrpSpPr>
          <p:cNvPr id="2569" name="Google Shape;2569;p61"/>
          <p:cNvGrpSpPr/>
          <p:nvPr/>
        </p:nvGrpSpPr>
        <p:grpSpPr>
          <a:xfrm>
            <a:off x="-659757" y="95126"/>
            <a:ext cx="437309" cy="3187665"/>
            <a:chOff x="-659757" y="95126"/>
            <a:chExt cx="437309" cy="3187665"/>
          </a:xfrm>
        </p:grpSpPr>
        <p:sp>
          <p:nvSpPr>
            <p:cNvPr id="2570" name="Google Shape;2570;p61"/>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71" name="Google Shape;2571;p61"/>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72" name="Google Shape;2572;p61"/>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73" name="Google Shape;2573;p61"/>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74" name="Google Shape;2574;p61"/>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575" name="Google Shape;2575;p61"/>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76" name="Google Shape;2576;p61"/>
          <p:cNvSpPr/>
          <p:nvPr/>
        </p:nvSpPr>
        <p:spPr>
          <a:xfrm>
            <a:off x="-11576" y="-49066"/>
            <a:ext cx="6207660"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77" name="Google Shape;2577;p61"/>
          <p:cNvSpPr txBox="1"/>
          <p:nvPr/>
        </p:nvSpPr>
        <p:spPr>
          <a:xfrm>
            <a:off x="157354" y="35794"/>
            <a:ext cx="54207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ibre Franklin Medium"/>
              <a:buNone/>
            </a:pPr>
            <a:r>
              <a:rPr b="0" i="0" lang="en-US" sz="4000" u="none" cap="none" strike="noStrike">
                <a:solidFill>
                  <a:srgbClr val="FFFFFF"/>
                </a:solidFill>
                <a:latin typeface="Libre Franklin Medium"/>
                <a:ea typeface="Libre Franklin Medium"/>
                <a:cs typeface="Libre Franklin Medium"/>
                <a:sym typeface="Libre Franklin Medium"/>
              </a:rPr>
              <a:t>BLOK IV KOLOM (11)</a:t>
            </a:r>
            <a:endParaRPr b="0" i="0" sz="1400" u="none" cap="none" strike="noStrike">
              <a:solidFill>
                <a:srgbClr val="000000"/>
              </a:solidFill>
              <a:latin typeface="Arial"/>
              <a:ea typeface="Arial"/>
              <a:cs typeface="Arial"/>
              <a:sym typeface="Arial"/>
            </a:endParaRPr>
          </a:p>
        </p:txBody>
      </p:sp>
      <p:grpSp>
        <p:nvGrpSpPr>
          <p:cNvPr id="2578" name="Google Shape;2578;p61"/>
          <p:cNvGrpSpPr/>
          <p:nvPr/>
        </p:nvGrpSpPr>
        <p:grpSpPr>
          <a:xfrm>
            <a:off x="6491072" y="4203321"/>
            <a:ext cx="306677" cy="282116"/>
            <a:chOff x="3637280" y="3931920"/>
            <a:chExt cx="532813" cy="321940"/>
          </a:xfrm>
        </p:grpSpPr>
        <p:sp>
          <p:nvSpPr>
            <p:cNvPr id="2579" name="Google Shape;2579;p61"/>
            <p:cNvSpPr/>
            <p:nvPr/>
          </p:nvSpPr>
          <p:spPr>
            <a:xfrm>
              <a:off x="3637280" y="3931920"/>
              <a:ext cx="321940" cy="321940"/>
            </a:xfrm>
            <a:prstGeom prst="chevron">
              <a:avLst>
                <a:gd fmla="val 50000"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0" name="Google Shape;2580;p61"/>
            <p:cNvSpPr/>
            <p:nvPr/>
          </p:nvSpPr>
          <p:spPr>
            <a:xfrm>
              <a:off x="3848153" y="3931920"/>
              <a:ext cx="321940" cy="321940"/>
            </a:xfrm>
            <a:prstGeom prst="chevron">
              <a:avLst>
                <a:gd fmla="val 50000"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581" name="Google Shape;2581;p61"/>
          <p:cNvSpPr/>
          <p:nvPr/>
        </p:nvSpPr>
        <p:spPr>
          <a:xfrm>
            <a:off x="1897331" y="2868856"/>
            <a:ext cx="4478417" cy="323316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82" name="Google Shape;2582;p61"/>
          <p:cNvSpPr/>
          <p:nvPr/>
        </p:nvSpPr>
        <p:spPr>
          <a:xfrm>
            <a:off x="1663706" y="2650203"/>
            <a:ext cx="1062182" cy="437309"/>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83" name="Google Shape;2583;p61"/>
          <p:cNvSpPr txBox="1"/>
          <p:nvPr/>
        </p:nvSpPr>
        <p:spPr>
          <a:xfrm>
            <a:off x="1793015" y="2684191"/>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Kode 1</a:t>
            </a:r>
            <a:endParaRPr b="0" i="0" sz="1400" u="none" cap="none" strike="noStrike">
              <a:solidFill>
                <a:srgbClr val="000000"/>
              </a:solidFill>
              <a:latin typeface="Arial"/>
              <a:ea typeface="Arial"/>
              <a:cs typeface="Arial"/>
              <a:sym typeface="Arial"/>
            </a:endParaRPr>
          </a:p>
        </p:txBody>
      </p:sp>
      <p:sp>
        <p:nvSpPr>
          <p:cNvPr id="2584" name="Google Shape;2584;p61"/>
          <p:cNvSpPr txBox="1"/>
          <p:nvPr/>
        </p:nvSpPr>
        <p:spPr>
          <a:xfrm>
            <a:off x="2047839" y="3379767"/>
            <a:ext cx="4186053" cy="255454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Bekerja atau berusaha dengan </a:t>
            </a:r>
            <a:r>
              <a:rPr b="1" i="0" lang="en-US" sz="1600" u="none" cap="none" strike="noStrike">
                <a:solidFill>
                  <a:srgbClr val="000000"/>
                </a:solidFill>
                <a:latin typeface="Calibri"/>
                <a:ea typeface="Calibri"/>
                <a:cs typeface="Calibri"/>
                <a:sym typeface="Calibri"/>
              </a:rPr>
              <a:t>menanggung risiko secara ekonomis,</a:t>
            </a:r>
            <a:r>
              <a:rPr b="0" i="0" lang="en-US" sz="1600" u="none" cap="none" strike="noStrike">
                <a:solidFill>
                  <a:srgbClr val="000000"/>
                </a:solidFill>
                <a:latin typeface="Calibri"/>
                <a:ea typeface="Calibri"/>
                <a:cs typeface="Calibri"/>
                <a:sym typeface="Calibri"/>
              </a:rPr>
              <a:t> serta tidak menggunakan pekerja dibayar maupun pekerja tak dibayar, termasuk yang sifat pekerjaannya memerlukan teknologi atau keahlian khusus.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600"/>
              <a:buFont typeface="Calibri"/>
              <a:buNone/>
            </a:pPr>
            <a:r>
              <a:rPr b="0" i="1" lang="en-US" sz="1600" u="none" cap="none" strike="noStrike">
                <a:solidFill>
                  <a:srgbClr val="000000"/>
                </a:solidFill>
                <a:latin typeface="Calibri"/>
                <a:ea typeface="Calibri"/>
                <a:cs typeface="Calibri"/>
                <a:sym typeface="Calibri"/>
              </a:rPr>
              <a:t>Perusahaan yang didirikan oleh lebih dari satu orang dan tidak memiliki buruh/pegawai maka masing-masing orang berstatus sebagai berusaha sendiri.</a:t>
            </a:r>
            <a:endParaRPr b="0" i="1" sz="1600" u="none" cap="none" strike="noStrike">
              <a:solidFill>
                <a:srgbClr val="000000"/>
              </a:solidFill>
              <a:latin typeface="Calibri"/>
              <a:ea typeface="Calibri"/>
              <a:cs typeface="Calibri"/>
              <a:sym typeface="Calibri"/>
            </a:endParaRPr>
          </a:p>
        </p:txBody>
      </p:sp>
      <p:sp>
        <p:nvSpPr>
          <p:cNvPr id="2585" name="Google Shape;2585;p61"/>
          <p:cNvSpPr txBox="1"/>
          <p:nvPr/>
        </p:nvSpPr>
        <p:spPr>
          <a:xfrm>
            <a:off x="3163105" y="2950294"/>
            <a:ext cx="185730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C7B93"/>
              </a:buClr>
              <a:buSzPts val="1600"/>
              <a:buFont typeface="Calibri"/>
              <a:buNone/>
            </a:pPr>
            <a:r>
              <a:rPr b="1" i="0" lang="en-US" sz="1600" u="none" cap="none" strike="noStrike">
                <a:solidFill>
                  <a:srgbClr val="0C7B93"/>
                </a:solidFill>
                <a:latin typeface="Calibri"/>
                <a:ea typeface="Calibri"/>
                <a:cs typeface="Calibri"/>
                <a:sym typeface="Calibri"/>
              </a:rPr>
              <a:t>BERUSAHA SENDIRI</a:t>
            </a:r>
            <a:endParaRPr b="0" i="0" sz="1400" u="none" cap="none" strike="noStrike">
              <a:solidFill>
                <a:srgbClr val="000000"/>
              </a:solidFill>
              <a:latin typeface="Arial"/>
              <a:ea typeface="Arial"/>
              <a:cs typeface="Arial"/>
              <a:sym typeface="Arial"/>
            </a:endParaRPr>
          </a:p>
        </p:txBody>
      </p:sp>
      <p:grpSp>
        <p:nvGrpSpPr>
          <p:cNvPr id="2586" name="Google Shape;2586;p61"/>
          <p:cNvGrpSpPr/>
          <p:nvPr/>
        </p:nvGrpSpPr>
        <p:grpSpPr>
          <a:xfrm>
            <a:off x="1713747" y="1141944"/>
            <a:ext cx="9680793" cy="1226881"/>
            <a:chOff x="2212279" y="1326991"/>
            <a:chExt cx="9680793" cy="1226881"/>
          </a:xfrm>
        </p:grpSpPr>
        <p:grpSp>
          <p:nvGrpSpPr>
            <p:cNvPr id="2587" name="Google Shape;2587;p61"/>
            <p:cNvGrpSpPr/>
            <p:nvPr/>
          </p:nvGrpSpPr>
          <p:grpSpPr>
            <a:xfrm>
              <a:off x="2378231" y="1403754"/>
              <a:ext cx="9514841" cy="1150118"/>
              <a:chOff x="-336143" y="4758384"/>
              <a:chExt cx="13914867" cy="1668778"/>
            </a:xfrm>
          </p:grpSpPr>
          <p:sp>
            <p:nvSpPr>
              <p:cNvPr id="2588" name="Google Shape;2588;p61"/>
              <p:cNvSpPr/>
              <p:nvPr/>
            </p:nvSpPr>
            <p:spPr>
              <a:xfrm>
                <a:off x="-336143" y="4790981"/>
                <a:ext cx="13914867" cy="1636181"/>
              </a:xfrm>
              <a:prstGeom prst="roundRect">
                <a:avLst>
                  <a:gd fmla="val 6623" name="adj"/>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89" name="Google Shape;2589;p61"/>
              <p:cNvSpPr/>
              <p:nvPr/>
            </p:nvSpPr>
            <p:spPr>
              <a:xfrm>
                <a:off x="-336143" y="4758384"/>
                <a:ext cx="13914867" cy="535887"/>
              </a:xfrm>
              <a:prstGeom prst="rect">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590" name="Google Shape;2590;p61"/>
              <p:cNvGrpSpPr/>
              <p:nvPr/>
            </p:nvGrpSpPr>
            <p:grpSpPr>
              <a:xfrm>
                <a:off x="12266204" y="4922588"/>
                <a:ext cx="990850" cy="190727"/>
                <a:chOff x="9274909" y="2971203"/>
                <a:chExt cx="990850" cy="190727"/>
              </a:xfrm>
            </p:grpSpPr>
            <p:sp>
              <p:nvSpPr>
                <p:cNvPr id="2591" name="Google Shape;2591;p61"/>
                <p:cNvSpPr/>
                <p:nvPr/>
              </p:nvSpPr>
              <p:spPr>
                <a:xfrm>
                  <a:off x="9274909" y="2971203"/>
                  <a:ext cx="190727" cy="190727"/>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92" name="Google Shape;2592;p61"/>
                <p:cNvSpPr/>
                <p:nvPr/>
              </p:nvSpPr>
              <p:spPr>
                <a:xfrm>
                  <a:off x="9674969" y="2971203"/>
                  <a:ext cx="190727" cy="190727"/>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93" name="Google Shape;2593;p61"/>
                <p:cNvSpPr/>
                <p:nvPr/>
              </p:nvSpPr>
              <p:spPr>
                <a:xfrm>
                  <a:off x="10075032" y="2971203"/>
                  <a:ext cx="190727" cy="190727"/>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sp>
          <p:nvSpPr>
            <p:cNvPr id="2594" name="Google Shape;2594;p61"/>
            <p:cNvSpPr txBox="1"/>
            <p:nvPr/>
          </p:nvSpPr>
          <p:spPr>
            <a:xfrm>
              <a:off x="2212279" y="1326991"/>
              <a:ext cx="1669043" cy="487785"/>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300"/>
                </a:spcBef>
                <a:spcAft>
                  <a:spcPts val="300"/>
                </a:spcAft>
                <a:buClr>
                  <a:srgbClr val="FFFFFF"/>
                </a:buClr>
                <a:buSzPts val="1800"/>
                <a:buFont typeface="Calibri"/>
                <a:buNone/>
              </a:pPr>
              <a:r>
                <a:rPr b="1" i="1" lang="en-US" sz="1800" u="none" cap="none" strike="noStrike">
                  <a:solidFill>
                    <a:srgbClr val="FFFFFF"/>
                  </a:solidFill>
                  <a:latin typeface="Calibri"/>
                  <a:ea typeface="Calibri"/>
                  <a:cs typeface="Calibri"/>
                  <a:sym typeface="Calibri"/>
                </a:rPr>
                <a:t>Kolom (11)</a:t>
              </a:r>
              <a:endParaRPr b="0" i="1" sz="1800" u="none" cap="none" strike="noStrike">
                <a:solidFill>
                  <a:srgbClr val="FFFFFF"/>
                </a:solidFill>
                <a:latin typeface="Arial"/>
                <a:ea typeface="Arial"/>
                <a:cs typeface="Arial"/>
                <a:sym typeface="Arial"/>
              </a:endParaRPr>
            </a:p>
          </p:txBody>
        </p:sp>
      </p:grpSp>
      <p:sp>
        <p:nvSpPr>
          <p:cNvPr id="2595" name="Google Shape;2595;p61"/>
          <p:cNvSpPr/>
          <p:nvPr/>
        </p:nvSpPr>
        <p:spPr>
          <a:xfrm>
            <a:off x="2047839" y="1644703"/>
            <a:ext cx="9126747" cy="663515"/>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Isikan status kedudukan dalam </a:t>
            </a:r>
            <a:r>
              <a:rPr b="1" i="0" lang="en-US" sz="1600" u="none" cap="none" strike="noStrike">
                <a:solidFill>
                  <a:srgbClr val="000000"/>
                </a:solidFill>
                <a:latin typeface="Calibri"/>
                <a:ea typeface="Calibri"/>
                <a:cs typeface="Calibri"/>
                <a:sym typeface="Calibri"/>
              </a:rPr>
              <a:t>pekerjaan utama </a:t>
            </a:r>
            <a:r>
              <a:rPr b="0" i="0" lang="en-US" sz="1600" u="none" cap="none" strike="noStrike">
                <a:solidFill>
                  <a:srgbClr val="000000"/>
                </a:solidFill>
                <a:latin typeface="Calibri"/>
                <a:ea typeface="Calibri"/>
                <a:cs typeface="Calibri"/>
                <a:sym typeface="Calibri"/>
              </a:rPr>
              <a:t>(seminggu terakhir) sesuai kode yang tersedia. Terdiri dari 8 Kode Pilihan. </a:t>
            </a:r>
            <a:endParaRPr b="0" i="0" sz="1400" u="none" cap="none" strike="noStrike">
              <a:solidFill>
                <a:srgbClr val="000000"/>
              </a:solidFill>
              <a:latin typeface="Calibri"/>
              <a:ea typeface="Calibri"/>
              <a:cs typeface="Calibri"/>
              <a:sym typeface="Calibri"/>
            </a:endParaRPr>
          </a:p>
        </p:txBody>
      </p:sp>
      <p:sp>
        <p:nvSpPr>
          <p:cNvPr id="2596" name="Google Shape;2596;p61"/>
          <p:cNvSpPr/>
          <p:nvPr/>
        </p:nvSpPr>
        <p:spPr>
          <a:xfrm>
            <a:off x="6916124" y="2854398"/>
            <a:ext cx="4478417" cy="323316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97" name="Google Shape;2597;p61"/>
          <p:cNvSpPr/>
          <p:nvPr/>
        </p:nvSpPr>
        <p:spPr>
          <a:xfrm>
            <a:off x="6682499" y="2635745"/>
            <a:ext cx="1062182" cy="437309"/>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98" name="Google Shape;2598;p61"/>
          <p:cNvSpPr txBox="1"/>
          <p:nvPr/>
        </p:nvSpPr>
        <p:spPr>
          <a:xfrm>
            <a:off x="6811808" y="2669733"/>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Kode 2</a:t>
            </a:r>
            <a:endParaRPr b="0" i="0" sz="1400" u="none" cap="none" strike="noStrike">
              <a:solidFill>
                <a:srgbClr val="000000"/>
              </a:solidFill>
              <a:latin typeface="Arial"/>
              <a:ea typeface="Arial"/>
              <a:cs typeface="Arial"/>
              <a:sym typeface="Arial"/>
            </a:endParaRPr>
          </a:p>
        </p:txBody>
      </p:sp>
      <p:sp>
        <p:nvSpPr>
          <p:cNvPr id="2599" name="Google Shape;2599;p61"/>
          <p:cNvSpPr txBox="1"/>
          <p:nvPr/>
        </p:nvSpPr>
        <p:spPr>
          <a:xfrm>
            <a:off x="7062305" y="3480654"/>
            <a:ext cx="4186053" cy="247760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Bekerja atau berusaha atas risiko sendiri, dan menggunakan buruh/karyawan/pegawai tidak tetap atau buruh tak dibayar.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600"/>
              </a:spcBef>
              <a:spcAft>
                <a:spcPts val="0"/>
              </a:spcAft>
              <a:buClr>
                <a:schemeClr val="dk1"/>
              </a:buClr>
              <a:buSzPts val="100"/>
              <a:buFont typeface="Calibri"/>
              <a:buNone/>
            </a:pPr>
            <a:r>
              <a:t/>
            </a:r>
            <a:endParaRPr b="0" i="0" sz="100" u="none" cap="none" strike="noStrike">
              <a:solidFill>
                <a:srgbClr val="000000"/>
              </a:solidFill>
              <a:latin typeface="Calibri"/>
              <a:ea typeface="Calibri"/>
              <a:cs typeface="Calibri"/>
              <a:sym typeface="Calibri"/>
            </a:endParaRPr>
          </a:p>
          <a:p>
            <a:pPr indent="0" lvl="0" marL="0" marR="0" rtl="0" algn="just">
              <a:lnSpc>
                <a:spcPct val="100000"/>
              </a:lnSpc>
              <a:spcBef>
                <a:spcPts val="60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Buruh karyawan/pegawai tidak tetap adalah buruh/karyawan/pegawai yang bekerja pada orang lain atau instansi/kantor/perusahaan dan hanya menerima upah berdasarkan pada banyaknya waktu kerja atau volume pekerjaaan yang dikerjakan.</a:t>
            </a:r>
            <a:endParaRPr b="0" i="0" sz="1600" u="none" cap="none" strike="noStrike">
              <a:solidFill>
                <a:srgbClr val="000000"/>
              </a:solidFill>
              <a:latin typeface="Calibri"/>
              <a:ea typeface="Calibri"/>
              <a:cs typeface="Calibri"/>
              <a:sym typeface="Calibri"/>
            </a:endParaRPr>
          </a:p>
        </p:txBody>
      </p:sp>
      <p:sp>
        <p:nvSpPr>
          <p:cNvPr id="2600" name="Google Shape;2600;p61"/>
          <p:cNvSpPr txBox="1"/>
          <p:nvPr/>
        </p:nvSpPr>
        <p:spPr>
          <a:xfrm>
            <a:off x="7522775" y="2895433"/>
            <a:ext cx="355026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C7B93"/>
              </a:buClr>
              <a:buSzPts val="1600"/>
              <a:buFont typeface="Calibri"/>
              <a:buNone/>
            </a:pPr>
            <a:r>
              <a:rPr b="1" i="0" lang="en-US" sz="1600" u="none" cap="none" strike="noStrike">
                <a:solidFill>
                  <a:srgbClr val="0C7B93"/>
                </a:solidFill>
                <a:latin typeface="Calibri"/>
                <a:ea typeface="Calibri"/>
                <a:cs typeface="Calibri"/>
                <a:sym typeface="Calibri"/>
              </a:rPr>
              <a:t>BERUSAHA DIBANTU BURUH TIDAK TETAP/TIDAK DIBAYAR</a:t>
            </a:r>
            <a:endParaRPr b="0" i="0" sz="1400" u="none" cap="none" strike="noStrike">
              <a:solidFill>
                <a:srgbClr val="000000"/>
              </a:solidFill>
              <a:latin typeface="Arial"/>
              <a:ea typeface="Arial"/>
              <a:cs typeface="Arial"/>
              <a:sym typeface="Arial"/>
            </a:endParaRPr>
          </a:p>
        </p:txBody>
      </p:sp>
      <p:sp>
        <p:nvSpPr>
          <p:cNvPr id="2601" name="Google Shape;2601;p61"/>
          <p:cNvSpPr txBox="1"/>
          <p:nvPr/>
        </p:nvSpPr>
        <p:spPr>
          <a:xfrm>
            <a:off x="767678" y="3127131"/>
            <a:ext cx="3709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6</a:t>
            </a:r>
            <a:endParaRPr b="1" i="0" sz="1600" u="none" cap="none" strike="noStrike">
              <a:solidFill>
                <a:srgbClr val="C00000"/>
              </a:solidFill>
              <a:latin typeface="Calibri"/>
              <a:ea typeface="Calibri"/>
              <a:cs typeface="Calibri"/>
              <a:sym typeface="Calibri"/>
            </a:endParaRPr>
          </a:p>
        </p:txBody>
      </p:sp>
      <p:sp>
        <p:nvSpPr>
          <p:cNvPr id="2602" name="Google Shape;2602;p61"/>
          <p:cNvSpPr/>
          <p:nvPr/>
        </p:nvSpPr>
        <p:spPr>
          <a:xfrm>
            <a:off x="7307586" y="687274"/>
            <a:ext cx="3833976" cy="369332"/>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03" name="Google Shape;2603;p61"/>
          <p:cNvSpPr txBox="1"/>
          <p:nvPr/>
        </p:nvSpPr>
        <p:spPr>
          <a:xfrm>
            <a:off x="7387414" y="666234"/>
            <a:ext cx="36493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42850"/>
              </a:buClr>
              <a:buSzPts val="1800"/>
              <a:buFont typeface="Calibri"/>
              <a:buNone/>
            </a:pPr>
            <a:r>
              <a:rPr b="1" i="1" lang="en-US" sz="1800" u="none" cap="none" strike="noStrike">
                <a:solidFill>
                  <a:srgbClr val="142850"/>
                </a:solidFill>
                <a:latin typeface="Calibri"/>
                <a:ea typeface="Calibri"/>
                <a:cs typeface="Calibri"/>
                <a:sym typeface="Calibri"/>
              </a:rPr>
              <a:t> Hanya untuk usia 5 tahun ke atas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7" name="Shape 2607"/>
        <p:cNvGrpSpPr/>
        <p:nvPr/>
      </p:nvGrpSpPr>
      <p:grpSpPr>
        <a:xfrm>
          <a:off x="0" y="0"/>
          <a:ext cx="0" cy="0"/>
          <a:chOff x="0" y="0"/>
          <a:chExt cx="0" cy="0"/>
        </a:xfrm>
      </p:grpSpPr>
      <p:sp>
        <p:nvSpPr>
          <p:cNvPr id="2608" name="Google Shape;2608;p62"/>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09" name="Google Shape;2609;p62"/>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0" name="Google Shape;2610;p6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grpSp>
        <p:nvGrpSpPr>
          <p:cNvPr id="2611" name="Google Shape;2611;p62"/>
          <p:cNvGrpSpPr/>
          <p:nvPr/>
        </p:nvGrpSpPr>
        <p:grpSpPr>
          <a:xfrm>
            <a:off x="-659757" y="95126"/>
            <a:ext cx="437309" cy="3187665"/>
            <a:chOff x="-659757" y="95126"/>
            <a:chExt cx="437309" cy="3187665"/>
          </a:xfrm>
        </p:grpSpPr>
        <p:sp>
          <p:nvSpPr>
            <p:cNvPr id="2612" name="Google Shape;2612;p62"/>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3" name="Google Shape;2613;p62"/>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4" name="Google Shape;2614;p62"/>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5" name="Google Shape;2615;p62"/>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6" name="Google Shape;2616;p62"/>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617" name="Google Shape;2617;p62"/>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8" name="Google Shape;2618;p62"/>
          <p:cNvSpPr/>
          <p:nvPr/>
        </p:nvSpPr>
        <p:spPr>
          <a:xfrm>
            <a:off x="-11576" y="-49066"/>
            <a:ext cx="6207660"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19" name="Google Shape;2619;p62"/>
          <p:cNvSpPr txBox="1"/>
          <p:nvPr/>
        </p:nvSpPr>
        <p:spPr>
          <a:xfrm>
            <a:off x="157354" y="35794"/>
            <a:ext cx="550567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ibre Franklin Medium"/>
              <a:buNone/>
            </a:pPr>
            <a:r>
              <a:rPr b="0" i="0" lang="en-US" sz="4000" u="none" cap="none" strike="noStrike">
                <a:solidFill>
                  <a:srgbClr val="FFFFFF"/>
                </a:solidFill>
                <a:latin typeface="Libre Franklin Medium"/>
                <a:ea typeface="Libre Franklin Medium"/>
                <a:cs typeface="Libre Franklin Medium"/>
                <a:sym typeface="Libre Franklin Medium"/>
              </a:rPr>
              <a:t>BLOK IV KOLOM (11)</a:t>
            </a:r>
            <a:endParaRPr b="0" i="0" sz="1400" u="none" cap="none" strike="noStrike">
              <a:solidFill>
                <a:srgbClr val="000000"/>
              </a:solidFill>
              <a:latin typeface="Arial"/>
              <a:ea typeface="Arial"/>
              <a:cs typeface="Arial"/>
              <a:sym typeface="Arial"/>
            </a:endParaRPr>
          </a:p>
        </p:txBody>
      </p:sp>
      <p:sp>
        <p:nvSpPr>
          <p:cNvPr id="2620" name="Google Shape;2620;p62"/>
          <p:cNvSpPr/>
          <p:nvPr/>
        </p:nvSpPr>
        <p:spPr>
          <a:xfrm>
            <a:off x="1979124" y="1328222"/>
            <a:ext cx="4478417" cy="2038148"/>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21" name="Google Shape;2621;p62"/>
          <p:cNvSpPr/>
          <p:nvPr/>
        </p:nvSpPr>
        <p:spPr>
          <a:xfrm>
            <a:off x="1745499" y="1109569"/>
            <a:ext cx="1062182" cy="437309"/>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22" name="Google Shape;2622;p62"/>
          <p:cNvSpPr txBox="1"/>
          <p:nvPr/>
        </p:nvSpPr>
        <p:spPr>
          <a:xfrm>
            <a:off x="1874808" y="1143557"/>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Kode 3</a:t>
            </a:r>
            <a:endParaRPr b="0" i="0" sz="1400" u="none" cap="none" strike="noStrike">
              <a:solidFill>
                <a:srgbClr val="000000"/>
              </a:solidFill>
              <a:latin typeface="Arial"/>
              <a:ea typeface="Arial"/>
              <a:cs typeface="Arial"/>
              <a:sym typeface="Arial"/>
            </a:endParaRPr>
          </a:p>
        </p:txBody>
      </p:sp>
      <p:sp>
        <p:nvSpPr>
          <p:cNvPr id="2623" name="Google Shape;2623;p62"/>
          <p:cNvSpPr txBox="1"/>
          <p:nvPr/>
        </p:nvSpPr>
        <p:spPr>
          <a:xfrm>
            <a:off x="2125305" y="2172583"/>
            <a:ext cx="4186053"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Bekerja atau berusaha atas risiko sendiri, dan menggunakan paling sedikit satu orang buruh/karyawan/ pegawai tetap atau dibayar.</a:t>
            </a:r>
            <a:endParaRPr b="0" i="1" sz="1600" u="none" cap="none" strike="noStrike">
              <a:solidFill>
                <a:srgbClr val="000000"/>
              </a:solidFill>
              <a:latin typeface="Calibri"/>
              <a:ea typeface="Calibri"/>
              <a:cs typeface="Calibri"/>
              <a:sym typeface="Calibri"/>
            </a:endParaRPr>
          </a:p>
        </p:txBody>
      </p:sp>
      <p:sp>
        <p:nvSpPr>
          <p:cNvPr id="2624" name="Google Shape;2624;p62"/>
          <p:cNvSpPr txBox="1"/>
          <p:nvPr/>
        </p:nvSpPr>
        <p:spPr>
          <a:xfrm>
            <a:off x="2511301" y="1417598"/>
            <a:ext cx="3615722"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C7B93"/>
              </a:buClr>
              <a:buSzPts val="1600"/>
              <a:buFont typeface="Calibri"/>
              <a:buNone/>
            </a:pPr>
            <a:r>
              <a:rPr b="1" i="0" lang="en-US" sz="1600" u="none" cap="none" strike="noStrike">
                <a:solidFill>
                  <a:srgbClr val="0C7B93"/>
                </a:solidFill>
                <a:latin typeface="Calibri"/>
                <a:ea typeface="Calibri"/>
                <a:cs typeface="Calibri"/>
                <a:sym typeface="Calibri"/>
              </a:rPr>
              <a:t>BERUSAHA DIBANTU BURUH TETAP/DIBAYAR</a:t>
            </a:r>
            <a:endParaRPr b="0" i="0" sz="1400" u="none" cap="none" strike="noStrike">
              <a:solidFill>
                <a:srgbClr val="000000"/>
              </a:solidFill>
              <a:latin typeface="Arial"/>
              <a:ea typeface="Arial"/>
              <a:cs typeface="Arial"/>
              <a:sym typeface="Arial"/>
            </a:endParaRPr>
          </a:p>
        </p:txBody>
      </p:sp>
      <p:sp>
        <p:nvSpPr>
          <p:cNvPr id="2625" name="Google Shape;2625;p62"/>
          <p:cNvSpPr/>
          <p:nvPr/>
        </p:nvSpPr>
        <p:spPr>
          <a:xfrm>
            <a:off x="6997917" y="1313765"/>
            <a:ext cx="4478417" cy="2052605"/>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26" name="Google Shape;2626;p62"/>
          <p:cNvSpPr/>
          <p:nvPr/>
        </p:nvSpPr>
        <p:spPr>
          <a:xfrm>
            <a:off x="6764292" y="1095111"/>
            <a:ext cx="1062182" cy="437309"/>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27" name="Google Shape;2627;p62"/>
          <p:cNvSpPr txBox="1"/>
          <p:nvPr/>
        </p:nvSpPr>
        <p:spPr>
          <a:xfrm>
            <a:off x="6893601" y="1129099"/>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Kode 4</a:t>
            </a:r>
            <a:endParaRPr b="0" i="0" sz="1400" u="none" cap="none" strike="noStrike">
              <a:solidFill>
                <a:srgbClr val="000000"/>
              </a:solidFill>
              <a:latin typeface="Arial"/>
              <a:ea typeface="Arial"/>
              <a:cs typeface="Arial"/>
              <a:sym typeface="Arial"/>
            </a:endParaRPr>
          </a:p>
        </p:txBody>
      </p:sp>
      <p:sp>
        <p:nvSpPr>
          <p:cNvPr id="2628" name="Google Shape;2628;p62"/>
          <p:cNvSpPr txBox="1"/>
          <p:nvPr/>
        </p:nvSpPr>
        <p:spPr>
          <a:xfrm>
            <a:off x="7144098" y="1940020"/>
            <a:ext cx="4217009" cy="132343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Buruh/karyawan/pegawai swasta yang bekerja pada orang lain atau instansi/kantor/perusahaan dengan menerima upah/gaji secara tetap baik berupa uang maupun barang, baik ada kegiatan maupun tidak ada kegiatan.</a:t>
            </a:r>
            <a:endParaRPr b="0" i="1" sz="1600" u="none" cap="none" strike="noStrike">
              <a:solidFill>
                <a:srgbClr val="000000"/>
              </a:solidFill>
              <a:latin typeface="Calibri"/>
              <a:ea typeface="Calibri"/>
              <a:cs typeface="Calibri"/>
              <a:sym typeface="Calibri"/>
            </a:endParaRPr>
          </a:p>
        </p:txBody>
      </p:sp>
      <p:sp>
        <p:nvSpPr>
          <p:cNvPr id="2629" name="Google Shape;2629;p62"/>
          <p:cNvSpPr txBox="1"/>
          <p:nvPr/>
        </p:nvSpPr>
        <p:spPr>
          <a:xfrm>
            <a:off x="7810036" y="1370843"/>
            <a:ext cx="3094737"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C7B93"/>
              </a:buClr>
              <a:buSzPts val="1600"/>
              <a:buFont typeface="Calibri"/>
              <a:buNone/>
            </a:pPr>
            <a:r>
              <a:rPr b="1" i="0" lang="en-US" sz="1600" u="none" cap="none" strike="noStrike">
                <a:solidFill>
                  <a:srgbClr val="0C7B93"/>
                </a:solidFill>
                <a:latin typeface="Calibri"/>
                <a:ea typeface="Calibri"/>
                <a:cs typeface="Calibri"/>
                <a:sym typeface="Calibri"/>
              </a:rPr>
              <a:t>BURUH/KARYAWAN/PEGAWAI SWASTA</a:t>
            </a:r>
            <a:endParaRPr b="0" i="0" sz="1400" u="none" cap="none" strike="noStrike">
              <a:solidFill>
                <a:srgbClr val="000000"/>
              </a:solidFill>
              <a:latin typeface="Arial"/>
              <a:ea typeface="Arial"/>
              <a:cs typeface="Arial"/>
              <a:sym typeface="Arial"/>
            </a:endParaRPr>
          </a:p>
        </p:txBody>
      </p:sp>
      <p:sp>
        <p:nvSpPr>
          <p:cNvPr id="2630" name="Google Shape;2630;p62"/>
          <p:cNvSpPr/>
          <p:nvPr/>
        </p:nvSpPr>
        <p:spPr>
          <a:xfrm>
            <a:off x="1979124" y="3695648"/>
            <a:ext cx="7017094" cy="1515480"/>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31" name="Google Shape;2631;p62"/>
          <p:cNvSpPr/>
          <p:nvPr/>
        </p:nvSpPr>
        <p:spPr>
          <a:xfrm>
            <a:off x="1745499" y="3498821"/>
            <a:ext cx="1062182" cy="437309"/>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32" name="Google Shape;2632;p62"/>
          <p:cNvSpPr txBox="1"/>
          <p:nvPr/>
        </p:nvSpPr>
        <p:spPr>
          <a:xfrm>
            <a:off x="1874808" y="3532809"/>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Kode 5</a:t>
            </a:r>
            <a:endParaRPr b="0" i="0" sz="1400" u="none" cap="none" strike="noStrike">
              <a:solidFill>
                <a:srgbClr val="000000"/>
              </a:solidFill>
              <a:latin typeface="Arial"/>
              <a:ea typeface="Arial"/>
              <a:cs typeface="Arial"/>
              <a:sym typeface="Arial"/>
            </a:endParaRPr>
          </a:p>
        </p:txBody>
      </p:sp>
      <p:sp>
        <p:nvSpPr>
          <p:cNvPr id="2633" name="Google Shape;2633;p62"/>
          <p:cNvSpPr txBox="1"/>
          <p:nvPr/>
        </p:nvSpPr>
        <p:spPr>
          <a:xfrm>
            <a:off x="2276590" y="4211376"/>
            <a:ext cx="6607413" cy="83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Seseorang yang bekerja di instansi pemerintah baik pusat maupun daerah, termasuk BUMN, BUMD, anggota legislatif, Gubernur, Bupati, dan anggota legislatif.</a:t>
            </a:r>
            <a:endParaRPr b="0" i="1" sz="1600" u="none" cap="none" strike="noStrike">
              <a:solidFill>
                <a:srgbClr val="000000"/>
              </a:solidFill>
              <a:latin typeface="Calibri"/>
              <a:ea typeface="Calibri"/>
              <a:cs typeface="Calibri"/>
              <a:sym typeface="Calibri"/>
            </a:endParaRPr>
          </a:p>
        </p:txBody>
      </p:sp>
      <p:sp>
        <p:nvSpPr>
          <p:cNvPr id="2634" name="Google Shape;2634;p62"/>
          <p:cNvSpPr txBox="1"/>
          <p:nvPr/>
        </p:nvSpPr>
        <p:spPr>
          <a:xfrm>
            <a:off x="2346948" y="3844737"/>
            <a:ext cx="672273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C7B93"/>
              </a:buClr>
              <a:buSzPts val="1600"/>
              <a:buFont typeface="Calibri"/>
              <a:buNone/>
            </a:pPr>
            <a:r>
              <a:rPr b="1" i="0" lang="en-US" sz="1600" u="none" cap="none" strike="noStrike">
                <a:solidFill>
                  <a:srgbClr val="0C7B93"/>
                </a:solidFill>
                <a:latin typeface="Calibri"/>
                <a:ea typeface="Calibri"/>
                <a:cs typeface="Calibri"/>
                <a:sym typeface="Calibri"/>
              </a:rPr>
              <a:t>PNS/TNI/POLRI/BUMN/BUMD/PEJABAT NEGARA</a:t>
            </a:r>
            <a:endParaRPr b="0" i="0" sz="1400" u="none" cap="none" strike="noStrike">
              <a:solidFill>
                <a:srgbClr val="000000"/>
              </a:solidFill>
              <a:latin typeface="Arial"/>
              <a:ea typeface="Arial"/>
              <a:cs typeface="Arial"/>
              <a:sym typeface="Arial"/>
            </a:endParaRPr>
          </a:p>
        </p:txBody>
      </p:sp>
      <p:grpSp>
        <p:nvGrpSpPr>
          <p:cNvPr id="2635" name="Google Shape;2635;p62"/>
          <p:cNvGrpSpPr/>
          <p:nvPr/>
        </p:nvGrpSpPr>
        <p:grpSpPr>
          <a:xfrm rot="5400000">
            <a:off x="8889602" y="4231774"/>
            <a:ext cx="206338" cy="189813"/>
            <a:chOff x="3637280" y="3931920"/>
            <a:chExt cx="532813" cy="321940"/>
          </a:xfrm>
        </p:grpSpPr>
        <p:sp>
          <p:nvSpPr>
            <p:cNvPr id="2636" name="Google Shape;2636;p62"/>
            <p:cNvSpPr/>
            <p:nvPr/>
          </p:nvSpPr>
          <p:spPr>
            <a:xfrm>
              <a:off x="3637280" y="3931920"/>
              <a:ext cx="321940" cy="321940"/>
            </a:xfrm>
            <a:prstGeom prst="chevron">
              <a:avLst>
                <a:gd fmla="val 5000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7" name="Google Shape;2637;p62"/>
            <p:cNvSpPr/>
            <p:nvPr/>
          </p:nvSpPr>
          <p:spPr>
            <a:xfrm>
              <a:off x="3848153" y="3931920"/>
              <a:ext cx="321940" cy="321940"/>
            </a:xfrm>
            <a:prstGeom prst="chevron">
              <a:avLst>
                <a:gd fmla="val 5000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2638" name="Google Shape;2638;p62"/>
          <p:cNvGrpSpPr/>
          <p:nvPr/>
        </p:nvGrpSpPr>
        <p:grpSpPr>
          <a:xfrm rot="5400000">
            <a:off x="11371383" y="1569988"/>
            <a:ext cx="206338" cy="189813"/>
            <a:chOff x="3637280" y="3931920"/>
            <a:chExt cx="532813" cy="321940"/>
          </a:xfrm>
        </p:grpSpPr>
        <p:sp>
          <p:nvSpPr>
            <p:cNvPr id="2639" name="Google Shape;2639;p62"/>
            <p:cNvSpPr/>
            <p:nvPr/>
          </p:nvSpPr>
          <p:spPr>
            <a:xfrm>
              <a:off x="3637280" y="3931920"/>
              <a:ext cx="321940" cy="321940"/>
            </a:xfrm>
            <a:prstGeom prst="chevron">
              <a:avLst>
                <a:gd fmla="val 5000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0" name="Google Shape;2640;p62"/>
            <p:cNvSpPr/>
            <p:nvPr/>
          </p:nvSpPr>
          <p:spPr>
            <a:xfrm>
              <a:off x="3848153" y="3931920"/>
              <a:ext cx="321940" cy="321940"/>
            </a:xfrm>
            <a:prstGeom prst="chevron">
              <a:avLst>
                <a:gd fmla="val 5000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id="2641" name="Google Shape;2641;p62"/>
          <p:cNvPicPr preferRelativeResize="0"/>
          <p:nvPr/>
        </p:nvPicPr>
        <p:blipFill rotWithShape="1">
          <a:blip r:embed="rId3">
            <a:alphaModFix/>
          </a:blip>
          <a:srcRect b="0" l="0" r="0" t="0"/>
          <a:stretch/>
        </p:blipFill>
        <p:spPr>
          <a:xfrm>
            <a:off x="9252602" y="3968635"/>
            <a:ext cx="2756478" cy="2657316"/>
          </a:xfrm>
          <a:prstGeom prst="rect">
            <a:avLst/>
          </a:prstGeom>
          <a:noFill/>
          <a:ln>
            <a:noFill/>
          </a:ln>
        </p:spPr>
      </p:pic>
      <p:sp>
        <p:nvSpPr>
          <p:cNvPr id="2642" name="Google Shape;2642;p62"/>
          <p:cNvSpPr/>
          <p:nvPr/>
        </p:nvSpPr>
        <p:spPr>
          <a:xfrm>
            <a:off x="1979124" y="5536372"/>
            <a:ext cx="7273478" cy="782806"/>
          </a:xfrm>
          <a:prstGeom prst="roundRect">
            <a:avLst>
              <a:gd fmla="val 4520" name="adj"/>
            </a:avLst>
          </a:pr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PNS/TNI/POLRI/BUMN/BUMD/PEJABAT NEGARA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walaupun cuti tetap dicatat sebagai PNS/TNI/POLRI/BUMN/BUMD/PEJABAT NEGARA</a:t>
            </a:r>
            <a:endParaRPr b="0" i="0" sz="1400" u="none" cap="none" strike="noStrike">
              <a:solidFill>
                <a:srgbClr val="000000"/>
              </a:solidFill>
              <a:latin typeface="Arial"/>
              <a:ea typeface="Arial"/>
              <a:cs typeface="Arial"/>
              <a:sym typeface="Arial"/>
            </a:endParaRPr>
          </a:p>
        </p:txBody>
      </p:sp>
      <p:sp>
        <p:nvSpPr>
          <p:cNvPr id="2643" name="Google Shape;2643;p62"/>
          <p:cNvSpPr/>
          <p:nvPr/>
        </p:nvSpPr>
        <p:spPr>
          <a:xfrm>
            <a:off x="7935655" y="687274"/>
            <a:ext cx="3833976" cy="369332"/>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44" name="Google Shape;2644;p62"/>
          <p:cNvSpPr txBox="1"/>
          <p:nvPr/>
        </p:nvSpPr>
        <p:spPr>
          <a:xfrm>
            <a:off x="8015483" y="666234"/>
            <a:ext cx="36493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42850"/>
              </a:buClr>
              <a:buSzPts val="1800"/>
              <a:buFont typeface="Calibri"/>
              <a:buNone/>
            </a:pPr>
            <a:r>
              <a:rPr b="1" i="1" lang="en-US" sz="1800" u="none" cap="none" strike="noStrike">
                <a:solidFill>
                  <a:srgbClr val="142850"/>
                </a:solidFill>
                <a:latin typeface="Calibri"/>
                <a:ea typeface="Calibri"/>
                <a:cs typeface="Calibri"/>
                <a:sym typeface="Calibri"/>
              </a:rPr>
              <a:t> Hanya untuk usia 5 tahun ke atas </a:t>
            </a:r>
            <a:endParaRPr b="0" i="0" sz="1800" u="none" cap="none" strike="noStrike">
              <a:solidFill>
                <a:srgbClr val="000000"/>
              </a:solidFill>
              <a:latin typeface="Calibri"/>
              <a:ea typeface="Calibri"/>
              <a:cs typeface="Calibri"/>
              <a:sym typeface="Calibri"/>
            </a:endParaRPr>
          </a:p>
        </p:txBody>
      </p:sp>
      <p:pic>
        <p:nvPicPr>
          <p:cNvPr id="2645" name="Google Shape;2645;p62"/>
          <p:cNvPicPr preferRelativeResize="0"/>
          <p:nvPr/>
        </p:nvPicPr>
        <p:blipFill rotWithShape="1">
          <a:blip r:embed="rId4">
            <a:alphaModFix/>
          </a:blip>
          <a:srcRect b="0" l="0" r="0" t="0"/>
          <a:stretch/>
        </p:blipFill>
        <p:spPr>
          <a:xfrm>
            <a:off x="522584" y="1100631"/>
            <a:ext cx="768389" cy="4781796"/>
          </a:xfrm>
          <a:prstGeom prst="rect">
            <a:avLst/>
          </a:prstGeom>
          <a:noFill/>
          <a:ln>
            <a:noFill/>
          </a:ln>
          <a:effectLst>
            <a:outerShdw blurRad="50800" rotWithShape="0" algn="r" dir="10800000" dist="38100">
              <a:srgbClr val="000000">
                <a:alpha val="40000"/>
              </a:srgbClr>
            </a:outerShdw>
          </a:effectLst>
        </p:spPr>
      </p:pic>
      <p:sp>
        <p:nvSpPr>
          <p:cNvPr id="2646" name="Google Shape;2646;p62"/>
          <p:cNvSpPr txBox="1"/>
          <p:nvPr/>
        </p:nvSpPr>
        <p:spPr>
          <a:xfrm>
            <a:off x="767678" y="3127131"/>
            <a:ext cx="3709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6</a:t>
            </a:r>
            <a:endParaRPr b="1" i="0" sz="1600" u="none" cap="none" strike="noStrike">
              <a:solidFill>
                <a:srgbClr val="C00000"/>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63"/>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52" name="Google Shape;2652;p63"/>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53" name="Google Shape;2653;p6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grpSp>
        <p:nvGrpSpPr>
          <p:cNvPr id="2654" name="Google Shape;2654;p63"/>
          <p:cNvGrpSpPr/>
          <p:nvPr/>
        </p:nvGrpSpPr>
        <p:grpSpPr>
          <a:xfrm>
            <a:off x="-659757" y="95126"/>
            <a:ext cx="437309" cy="3187665"/>
            <a:chOff x="-659757" y="95126"/>
            <a:chExt cx="437309" cy="3187665"/>
          </a:xfrm>
        </p:grpSpPr>
        <p:sp>
          <p:nvSpPr>
            <p:cNvPr id="2655" name="Google Shape;2655;p63"/>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56" name="Google Shape;2656;p63"/>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57" name="Google Shape;2657;p63"/>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58" name="Google Shape;2658;p63"/>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59" name="Google Shape;2659;p63"/>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660" name="Google Shape;2660;p63"/>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61" name="Google Shape;2661;p63"/>
          <p:cNvSpPr/>
          <p:nvPr/>
        </p:nvSpPr>
        <p:spPr>
          <a:xfrm>
            <a:off x="-11576" y="-49066"/>
            <a:ext cx="6207660"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62" name="Google Shape;2662;p63"/>
          <p:cNvSpPr txBox="1"/>
          <p:nvPr/>
        </p:nvSpPr>
        <p:spPr>
          <a:xfrm>
            <a:off x="157354" y="35794"/>
            <a:ext cx="5513176"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ibre Franklin Medium"/>
              <a:buNone/>
            </a:pPr>
            <a:r>
              <a:rPr b="0" i="0" lang="en-US" sz="4000" u="none" cap="none" strike="noStrike">
                <a:solidFill>
                  <a:srgbClr val="FFFFFF"/>
                </a:solidFill>
                <a:latin typeface="Libre Franklin Medium"/>
                <a:ea typeface="Libre Franklin Medium"/>
                <a:cs typeface="Libre Franklin Medium"/>
                <a:sym typeface="Libre Franklin Medium"/>
              </a:rPr>
              <a:t>BLOK IV KOLOM (11)</a:t>
            </a:r>
            <a:endParaRPr b="0" i="0" sz="1400" u="none" cap="none" strike="noStrike">
              <a:solidFill>
                <a:srgbClr val="000000"/>
              </a:solidFill>
              <a:latin typeface="Arial"/>
              <a:ea typeface="Arial"/>
              <a:cs typeface="Arial"/>
              <a:sym typeface="Arial"/>
            </a:endParaRPr>
          </a:p>
        </p:txBody>
      </p:sp>
      <p:sp>
        <p:nvSpPr>
          <p:cNvPr id="2663" name="Google Shape;2663;p63"/>
          <p:cNvSpPr/>
          <p:nvPr/>
        </p:nvSpPr>
        <p:spPr>
          <a:xfrm>
            <a:off x="7151503" y="1282042"/>
            <a:ext cx="4478417" cy="2964446"/>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64" name="Google Shape;2664;p63"/>
          <p:cNvSpPr/>
          <p:nvPr/>
        </p:nvSpPr>
        <p:spPr>
          <a:xfrm>
            <a:off x="6982530" y="1063389"/>
            <a:ext cx="1062182" cy="437309"/>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65" name="Google Shape;2665;p63"/>
          <p:cNvSpPr txBox="1"/>
          <p:nvPr/>
        </p:nvSpPr>
        <p:spPr>
          <a:xfrm>
            <a:off x="7047187" y="1097377"/>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Kode 7</a:t>
            </a:r>
            <a:endParaRPr b="0" i="0" sz="1400" u="none" cap="none" strike="noStrike">
              <a:solidFill>
                <a:srgbClr val="000000"/>
              </a:solidFill>
              <a:latin typeface="Arial"/>
              <a:ea typeface="Arial"/>
              <a:cs typeface="Arial"/>
              <a:sym typeface="Arial"/>
            </a:endParaRPr>
          </a:p>
        </p:txBody>
      </p:sp>
      <p:sp>
        <p:nvSpPr>
          <p:cNvPr id="2666" name="Google Shape;2666;p63"/>
          <p:cNvSpPr txBox="1"/>
          <p:nvPr/>
        </p:nvSpPr>
        <p:spPr>
          <a:xfrm>
            <a:off x="7391418" y="1774999"/>
            <a:ext cx="4019095" cy="230832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Kepala/anggota keluarga yang bekerja pada orang lain/majikan/institusi yang tidak tetap pada lapangan usaha non pertanian, yaitu lebih dari satu majikan dalam sebulan terakhir di usaha keluarga maupun bukan usaha keluarga atas dasar balas jasa dengan menerima upah atau imbalan baik berupa uang maupun barang, dan baik dengan sistem pembayaran harian maupun borongan.</a:t>
            </a:r>
            <a:endParaRPr b="0" i="1" sz="1600" u="none" cap="none" strike="noStrike">
              <a:solidFill>
                <a:srgbClr val="000000"/>
              </a:solidFill>
              <a:latin typeface="Calibri"/>
              <a:ea typeface="Calibri"/>
              <a:cs typeface="Calibri"/>
              <a:sym typeface="Calibri"/>
            </a:endParaRPr>
          </a:p>
        </p:txBody>
      </p:sp>
      <p:sp>
        <p:nvSpPr>
          <p:cNvPr id="2667" name="Google Shape;2667;p63"/>
          <p:cNvSpPr txBox="1"/>
          <p:nvPr/>
        </p:nvSpPr>
        <p:spPr>
          <a:xfrm>
            <a:off x="7683680" y="1371418"/>
            <a:ext cx="361572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C7B93"/>
              </a:buClr>
              <a:buSzPts val="1600"/>
              <a:buFont typeface="Calibri"/>
              <a:buNone/>
            </a:pPr>
            <a:r>
              <a:rPr b="1" i="0" lang="en-US" sz="1600" u="none" cap="none" strike="noStrike">
                <a:solidFill>
                  <a:srgbClr val="0C7B93"/>
                </a:solidFill>
                <a:latin typeface="Calibri"/>
                <a:ea typeface="Calibri"/>
                <a:cs typeface="Calibri"/>
                <a:sym typeface="Calibri"/>
              </a:rPr>
              <a:t>PEKERJA BEBAS NON-PERTANIAN</a:t>
            </a:r>
            <a:endParaRPr b="0" i="0" sz="1400" u="none" cap="none" strike="noStrike">
              <a:solidFill>
                <a:srgbClr val="000000"/>
              </a:solidFill>
              <a:latin typeface="Arial"/>
              <a:ea typeface="Arial"/>
              <a:cs typeface="Arial"/>
              <a:sym typeface="Arial"/>
            </a:endParaRPr>
          </a:p>
        </p:txBody>
      </p:sp>
      <p:sp>
        <p:nvSpPr>
          <p:cNvPr id="2668" name="Google Shape;2668;p63"/>
          <p:cNvSpPr/>
          <p:nvPr/>
        </p:nvSpPr>
        <p:spPr>
          <a:xfrm>
            <a:off x="7151503" y="4589268"/>
            <a:ext cx="4478417" cy="1631284"/>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69" name="Google Shape;2669;p63"/>
          <p:cNvSpPr/>
          <p:nvPr/>
        </p:nvSpPr>
        <p:spPr>
          <a:xfrm>
            <a:off x="6917878" y="4370613"/>
            <a:ext cx="1062182" cy="437309"/>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70" name="Google Shape;2670;p63"/>
          <p:cNvSpPr txBox="1"/>
          <p:nvPr/>
        </p:nvSpPr>
        <p:spPr>
          <a:xfrm>
            <a:off x="7047187" y="4404601"/>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Kode 8</a:t>
            </a:r>
            <a:endParaRPr b="0" i="0" sz="1400" u="none" cap="none" strike="noStrike">
              <a:solidFill>
                <a:srgbClr val="000000"/>
              </a:solidFill>
              <a:latin typeface="Arial"/>
              <a:ea typeface="Arial"/>
              <a:cs typeface="Arial"/>
              <a:sym typeface="Arial"/>
            </a:endParaRPr>
          </a:p>
        </p:txBody>
      </p:sp>
      <p:sp>
        <p:nvSpPr>
          <p:cNvPr id="2671" name="Google Shape;2671;p63"/>
          <p:cNvSpPr txBox="1"/>
          <p:nvPr/>
        </p:nvSpPr>
        <p:spPr>
          <a:xfrm>
            <a:off x="7310703" y="5026199"/>
            <a:ext cx="4217009" cy="107721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Anggota keluarga yang membantu anggota keluarga lain yang berusaha, dengan tidak mendapat upah/gaji, baik berupa uang maupun barang.</a:t>
            </a:r>
            <a:endParaRPr b="0" i="1" sz="1600" u="none" cap="none" strike="noStrike">
              <a:solidFill>
                <a:srgbClr val="000000"/>
              </a:solidFill>
              <a:latin typeface="Calibri"/>
              <a:ea typeface="Calibri"/>
              <a:cs typeface="Calibri"/>
              <a:sym typeface="Calibri"/>
            </a:endParaRPr>
          </a:p>
        </p:txBody>
      </p:sp>
      <p:sp>
        <p:nvSpPr>
          <p:cNvPr id="2672" name="Google Shape;2672;p63"/>
          <p:cNvSpPr txBox="1"/>
          <p:nvPr/>
        </p:nvSpPr>
        <p:spPr>
          <a:xfrm>
            <a:off x="7825367" y="4672154"/>
            <a:ext cx="340256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C7B93"/>
              </a:buClr>
              <a:buSzPts val="1600"/>
              <a:buFont typeface="Calibri"/>
              <a:buNone/>
            </a:pPr>
            <a:r>
              <a:rPr b="1" i="0" lang="en-US" sz="1600" u="none" cap="none" strike="noStrike">
                <a:solidFill>
                  <a:srgbClr val="0C7B93"/>
                </a:solidFill>
                <a:latin typeface="Calibri"/>
                <a:ea typeface="Calibri"/>
                <a:cs typeface="Calibri"/>
                <a:sym typeface="Calibri"/>
              </a:rPr>
              <a:t>PEKERJA KELUARGA/TIDAK DIBAYAR</a:t>
            </a:r>
            <a:endParaRPr b="0" i="0" sz="1400" u="none" cap="none" strike="noStrike">
              <a:solidFill>
                <a:srgbClr val="000000"/>
              </a:solidFill>
              <a:latin typeface="Arial"/>
              <a:ea typeface="Arial"/>
              <a:cs typeface="Arial"/>
              <a:sym typeface="Arial"/>
            </a:endParaRPr>
          </a:p>
        </p:txBody>
      </p:sp>
      <p:grpSp>
        <p:nvGrpSpPr>
          <p:cNvPr id="2673" name="Google Shape;2673;p63"/>
          <p:cNvGrpSpPr/>
          <p:nvPr/>
        </p:nvGrpSpPr>
        <p:grpSpPr>
          <a:xfrm rot="5400000">
            <a:off x="11526750" y="2017611"/>
            <a:ext cx="206338" cy="189813"/>
            <a:chOff x="3637280" y="3931920"/>
            <a:chExt cx="532813" cy="321940"/>
          </a:xfrm>
        </p:grpSpPr>
        <p:sp>
          <p:nvSpPr>
            <p:cNvPr id="2674" name="Google Shape;2674;p63"/>
            <p:cNvSpPr/>
            <p:nvPr/>
          </p:nvSpPr>
          <p:spPr>
            <a:xfrm>
              <a:off x="3637280" y="3931920"/>
              <a:ext cx="321940" cy="321940"/>
            </a:xfrm>
            <a:prstGeom prst="chevron">
              <a:avLst>
                <a:gd fmla="val 5000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75" name="Google Shape;2675;p63"/>
            <p:cNvSpPr/>
            <p:nvPr/>
          </p:nvSpPr>
          <p:spPr>
            <a:xfrm>
              <a:off x="3848153" y="3931920"/>
              <a:ext cx="321940" cy="321940"/>
            </a:xfrm>
            <a:prstGeom prst="chevron">
              <a:avLst>
                <a:gd fmla="val 50000" name="adj"/>
              </a:avLst>
            </a:prstGeom>
            <a:solidFill>
              <a:srgbClr val="0092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676" name="Google Shape;2676;p63"/>
          <p:cNvSpPr/>
          <p:nvPr/>
        </p:nvSpPr>
        <p:spPr>
          <a:xfrm>
            <a:off x="2092917" y="1525247"/>
            <a:ext cx="4494443" cy="4284430"/>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77" name="Google Shape;2677;p63"/>
          <p:cNvSpPr/>
          <p:nvPr/>
        </p:nvSpPr>
        <p:spPr>
          <a:xfrm>
            <a:off x="1940408" y="1328890"/>
            <a:ext cx="1062182" cy="437309"/>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78" name="Google Shape;2678;p63"/>
          <p:cNvSpPr txBox="1"/>
          <p:nvPr/>
        </p:nvSpPr>
        <p:spPr>
          <a:xfrm>
            <a:off x="2086379" y="1335061"/>
            <a:ext cx="83978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Kode 6</a:t>
            </a:r>
            <a:endParaRPr b="0" i="0" sz="1400" u="none" cap="none" strike="noStrike">
              <a:solidFill>
                <a:srgbClr val="000000"/>
              </a:solidFill>
              <a:latin typeface="Arial"/>
              <a:ea typeface="Arial"/>
              <a:cs typeface="Arial"/>
              <a:sym typeface="Arial"/>
            </a:endParaRPr>
          </a:p>
        </p:txBody>
      </p:sp>
      <p:sp>
        <p:nvSpPr>
          <p:cNvPr id="2679" name="Google Shape;2679;p63"/>
          <p:cNvSpPr txBox="1"/>
          <p:nvPr/>
        </p:nvSpPr>
        <p:spPr>
          <a:xfrm>
            <a:off x="2172742" y="2059936"/>
            <a:ext cx="4246533" cy="361637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Kepala/anggota keluarga yang bekerja pada orang lain/majikan/institusi yang tidak tetap pada lapangan usaha pertanian, yaitu lebih dari satu majikan dalam sebulan terakhir di usaha keluarga maupun bukan usaha keluarga atas dasar balas jasa dengan menerima upah atau imbalan baik berupa uang maupun barang, dan baik dengan sistem pembayaran harian maupun borongan.</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600"/>
              </a:spcBef>
              <a:spcAft>
                <a:spcPts val="0"/>
              </a:spcAft>
              <a:buClr>
                <a:srgbClr val="000000"/>
              </a:buClr>
              <a:buSzPts val="1600"/>
              <a:buFont typeface="Noto Sans Symbols"/>
              <a:buChar char="❖"/>
            </a:pPr>
            <a:r>
              <a:rPr b="0" i="0" lang="en-US" sz="1600" u="none" cap="none" strike="noStrike">
                <a:solidFill>
                  <a:srgbClr val="000000"/>
                </a:solidFill>
                <a:latin typeface="Calibri"/>
                <a:ea typeface="Calibri"/>
                <a:cs typeface="Calibri"/>
                <a:sym typeface="Calibri"/>
              </a:rPr>
              <a:t>Usaha pertanian meliputi pertanian tanaman pangan, perkebunan, kehutanan, peternakan, perikanan, dan perburuan, termasuk jasa pertanian.</a:t>
            </a:r>
            <a:endParaRPr b="0" i="0" sz="1400" u="none" cap="none" strike="noStrike">
              <a:solidFill>
                <a:srgbClr val="000000"/>
              </a:solidFill>
              <a:latin typeface="Arial"/>
              <a:ea typeface="Arial"/>
              <a:cs typeface="Arial"/>
              <a:sym typeface="Arial"/>
            </a:endParaRPr>
          </a:p>
        </p:txBody>
      </p:sp>
      <p:sp>
        <p:nvSpPr>
          <p:cNvPr id="2680" name="Google Shape;2680;p63"/>
          <p:cNvSpPr txBox="1"/>
          <p:nvPr/>
        </p:nvSpPr>
        <p:spPr>
          <a:xfrm>
            <a:off x="2889836" y="1614084"/>
            <a:ext cx="3422501"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C7B93"/>
              </a:buClr>
              <a:buSzPts val="1600"/>
              <a:buFont typeface="Calibri"/>
              <a:buNone/>
            </a:pPr>
            <a:r>
              <a:rPr b="1" i="0" lang="en-US" sz="1600" u="none" cap="none" strike="noStrike">
                <a:solidFill>
                  <a:srgbClr val="0C7B93"/>
                </a:solidFill>
                <a:latin typeface="Calibri"/>
                <a:ea typeface="Calibri"/>
                <a:cs typeface="Calibri"/>
                <a:sym typeface="Calibri"/>
              </a:rPr>
              <a:t>PEKERJA BEBAS PERTANIAN</a:t>
            </a:r>
            <a:endParaRPr b="0" i="0" sz="1400" u="none" cap="none" strike="noStrike">
              <a:solidFill>
                <a:srgbClr val="000000"/>
              </a:solidFill>
              <a:latin typeface="Arial"/>
              <a:ea typeface="Arial"/>
              <a:cs typeface="Arial"/>
              <a:sym typeface="Arial"/>
            </a:endParaRPr>
          </a:p>
        </p:txBody>
      </p:sp>
      <p:sp>
        <p:nvSpPr>
          <p:cNvPr id="2681" name="Google Shape;2681;p63"/>
          <p:cNvSpPr/>
          <p:nvPr/>
        </p:nvSpPr>
        <p:spPr>
          <a:xfrm>
            <a:off x="8166567" y="687274"/>
            <a:ext cx="3833976" cy="369332"/>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82" name="Google Shape;2682;p63"/>
          <p:cNvSpPr txBox="1"/>
          <p:nvPr/>
        </p:nvSpPr>
        <p:spPr>
          <a:xfrm>
            <a:off x="8246395" y="666234"/>
            <a:ext cx="36493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42850"/>
              </a:buClr>
              <a:buSzPts val="1800"/>
              <a:buFont typeface="Calibri"/>
              <a:buNone/>
            </a:pPr>
            <a:r>
              <a:rPr b="1" i="1" lang="en-US" sz="1800" u="none" cap="none" strike="noStrike">
                <a:solidFill>
                  <a:srgbClr val="142850"/>
                </a:solidFill>
                <a:latin typeface="Calibri"/>
                <a:ea typeface="Calibri"/>
                <a:cs typeface="Calibri"/>
                <a:sym typeface="Calibri"/>
              </a:rPr>
              <a:t> Hanya untuk usia 5 tahun ke atas </a:t>
            </a:r>
            <a:endParaRPr b="0" i="0" sz="1800" u="none" cap="none" strike="noStrike">
              <a:solidFill>
                <a:srgbClr val="000000"/>
              </a:solidFill>
              <a:latin typeface="Calibri"/>
              <a:ea typeface="Calibri"/>
              <a:cs typeface="Calibri"/>
              <a:sym typeface="Calibri"/>
            </a:endParaRPr>
          </a:p>
        </p:txBody>
      </p:sp>
      <p:pic>
        <p:nvPicPr>
          <p:cNvPr id="2683" name="Google Shape;2683;p63"/>
          <p:cNvPicPr preferRelativeResize="0"/>
          <p:nvPr/>
        </p:nvPicPr>
        <p:blipFill rotWithShape="1">
          <a:blip r:embed="rId3">
            <a:alphaModFix/>
          </a:blip>
          <a:srcRect b="0" l="0" r="0" t="0"/>
          <a:stretch/>
        </p:blipFill>
        <p:spPr>
          <a:xfrm>
            <a:off x="522584" y="1100631"/>
            <a:ext cx="768389" cy="4781796"/>
          </a:xfrm>
          <a:prstGeom prst="rect">
            <a:avLst/>
          </a:prstGeom>
          <a:noFill/>
          <a:ln>
            <a:noFill/>
          </a:ln>
          <a:effectLst>
            <a:outerShdw blurRad="50800" rotWithShape="0" algn="r" dir="10800000" dist="38100">
              <a:srgbClr val="000000">
                <a:alpha val="40000"/>
              </a:srgbClr>
            </a:outerShdw>
          </a:effectLst>
        </p:spPr>
      </p:pic>
      <p:sp>
        <p:nvSpPr>
          <p:cNvPr id="2684" name="Google Shape;2684;p63"/>
          <p:cNvSpPr txBox="1"/>
          <p:nvPr/>
        </p:nvSpPr>
        <p:spPr>
          <a:xfrm>
            <a:off x="767678" y="3127131"/>
            <a:ext cx="3709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6</a:t>
            </a:r>
            <a:endParaRPr b="1" i="0" sz="1600" u="none" cap="none" strike="noStrike">
              <a:solidFill>
                <a:srgbClr val="C00000"/>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pic>
        <p:nvPicPr>
          <p:cNvPr id="2689" name="Google Shape;2689;p64"/>
          <p:cNvPicPr preferRelativeResize="0"/>
          <p:nvPr/>
        </p:nvPicPr>
        <p:blipFill rotWithShape="1">
          <a:blip r:embed="rId3">
            <a:alphaModFix/>
          </a:blip>
          <a:srcRect b="13972" l="0" r="-35" t="0"/>
          <a:stretch/>
        </p:blipFill>
        <p:spPr>
          <a:xfrm>
            <a:off x="632191" y="1133414"/>
            <a:ext cx="711484" cy="4752870"/>
          </a:xfrm>
          <a:prstGeom prst="rect">
            <a:avLst/>
          </a:prstGeom>
          <a:noFill/>
          <a:ln>
            <a:noFill/>
          </a:ln>
          <a:effectLst>
            <a:outerShdw blurRad="50800" rotWithShape="0" algn="r" dir="10800000" dist="38100">
              <a:srgbClr val="000000">
                <a:alpha val="40000"/>
              </a:srgbClr>
            </a:outerShdw>
          </a:effectLst>
        </p:spPr>
      </p:pic>
      <p:sp>
        <p:nvSpPr>
          <p:cNvPr id="2690" name="Google Shape;2690;p64"/>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91" name="Google Shape;2691;p64"/>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92" name="Google Shape;2692;p6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grpSp>
        <p:nvGrpSpPr>
          <p:cNvPr id="2693" name="Google Shape;2693;p64"/>
          <p:cNvGrpSpPr/>
          <p:nvPr/>
        </p:nvGrpSpPr>
        <p:grpSpPr>
          <a:xfrm>
            <a:off x="-659757" y="95126"/>
            <a:ext cx="437309" cy="3187665"/>
            <a:chOff x="-659757" y="95126"/>
            <a:chExt cx="437309" cy="3187665"/>
          </a:xfrm>
        </p:grpSpPr>
        <p:sp>
          <p:nvSpPr>
            <p:cNvPr id="2694" name="Google Shape;2694;p64"/>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95" name="Google Shape;2695;p64"/>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96" name="Google Shape;2696;p64"/>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97" name="Google Shape;2697;p64"/>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98" name="Google Shape;2698;p64"/>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699" name="Google Shape;2699;p64"/>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00" name="Google Shape;2700;p64"/>
          <p:cNvSpPr/>
          <p:nvPr/>
        </p:nvSpPr>
        <p:spPr>
          <a:xfrm>
            <a:off x="-11576" y="-49066"/>
            <a:ext cx="6207660"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01" name="Google Shape;2701;p64"/>
          <p:cNvSpPr txBox="1"/>
          <p:nvPr/>
        </p:nvSpPr>
        <p:spPr>
          <a:xfrm>
            <a:off x="157354" y="35794"/>
            <a:ext cx="54207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ibre Franklin Medium"/>
              <a:buNone/>
            </a:pPr>
            <a:r>
              <a:rPr b="0" i="0" lang="en-US" sz="4000" u="none" cap="none" strike="noStrike">
                <a:solidFill>
                  <a:srgbClr val="FFFFFF"/>
                </a:solidFill>
                <a:latin typeface="Libre Franklin Medium"/>
                <a:ea typeface="Libre Franklin Medium"/>
                <a:cs typeface="Libre Franklin Medium"/>
                <a:sym typeface="Libre Franklin Medium"/>
              </a:rPr>
              <a:t>BLOK IV KOLOM (12)</a:t>
            </a:r>
            <a:endParaRPr b="0" i="0" sz="1400" u="none" cap="none" strike="noStrike">
              <a:solidFill>
                <a:srgbClr val="000000"/>
              </a:solidFill>
              <a:latin typeface="Arial"/>
              <a:ea typeface="Arial"/>
              <a:cs typeface="Arial"/>
              <a:sym typeface="Arial"/>
            </a:endParaRPr>
          </a:p>
        </p:txBody>
      </p:sp>
      <p:grpSp>
        <p:nvGrpSpPr>
          <p:cNvPr id="2702" name="Google Shape;2702;p64"/>
          <p:cNvGrpSpPr/>
          <p:nvPr/>
        </p:nvGrpSpPr>
        <p:grpSpPr>
          <a:xfrm>
            <a:off x="1771940" y="3443810"/>
            <a:ext cx="306677" cy="282116"/>
            <a:chOff x="3637280" y="3931920"/>
            <a:chExt cx="532813" cy="321940"/>
          </a:xfrm>
        </p:grpSpPr>
        <p:sp>
          <p:nvSpPr>
            <p:cNvPr id="2703" name="Google Shape;2703;p64"/>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04" name="Google Shape;2704;p64"/>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705" name="Google Shape;2705;p64"/>
          <p:cNvSpPr txBox="1"/>
          <p:nvPr/>
        </p:nvSpPr>
        <p:spPr>
          <a:xfrm>
            <a:off x="847960" y="3172882"/>
            <a:ext cx="3709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2</a:t>
            </a:r>
            <a:endParaRPr b="1" i="0" sz="1600" u="none" cap="none" strike="noStrike">
              <a:solidFill>
                <a:srgbClr val="C00000"/>
              </a:solidFill>
              <a:latin typeface="Calibri"/>
              <a:ea typeface="Calibri"/>
              <a:cs typeface="Calibri"/>
              <a:sym typeface="Calibri"/>
            </a:endParaRPr>
          </a:p>
        </p:txBody>
      </p:sp>
      <p:sp>
        <p:nvSpPr>
          <p:cNvPr id="2706" name="Google Shape;2706;p64"/>
          <p:cNvSpPr/>
          <p:nvPr/>
        </p:nvSpPr>
        <p:spPr>
          <a:xfrm>
            <a:off x="7884583" y="1117634"/>
            <a:ext cx="3833976" cy="369332"/>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07" name="Google Shape;2707;p64"/>
          <p:cNvSpPr txBox="1"/>
          <p:nvPr/>
        </p:nvSpPr>
        <p:spPr>
          <a:xfrm>
            <a:off x="7964411" y="1096594"/>
            <a:ext cx="36493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42850"/>
              </a:buClr>
              <a:buSzPts val="1800"/>
              <a:buFont typeface="Calibri"/>
              <a:buNone/>
            </a:pPr>
            <a:r>
              <a:rPr b="1" i="1" lang="en-US" sz="1800" u="none" cap="none" strike="noStrike">
                <a:solidFill>
                  <a:srgbClr val="142850"/>
                </a:solidFill>
                <a:latin typeface="Calibri"/>
                <a:ea typeface="Calibri"/>
                <a:cs typeface="Calibri"/>
                <a:sym typeface="Calibri"/>
              </a:rPr>
              <a:t> Hanya untuk usia 5 tahun ke atas </a:t>
            </a:r>
            <a:endParaRPr b="0" i="0" sz="1800" u="none" cap="none" strike="noStrike">
              <a:solidFill>
                <a:srgbClr val="000000"/>
              </a:solidFill>
              <a:latin typeface="Calibri"/>
              <a:ea typeface="Calibri"/>
              <a:cs typeface="Calibri"/>
              <a:sym typeface="Calibri"/>
            </a:endParaRPr>
          </a:p>
        </p:txBody>
      </p:sp>
      <p:sp>
        <p:nvSpPr>
          <p:cNvPr id="2708" name="Google Shape;2708;p64"/>
          <p:cNvSpPr/>
          <p:nvPr/>
        </p:nvSpPr>
        <p:spPr>
          <a:xfrm>
            <a:off x="2461298" y="1909221"/>
            <a:ext cx="4588985" cy="3069179"/>
          </a:xfrm>
          <a:prstGeom prst="roundRect">
            <a:avLst>
              <a:gd fmla="val 9836" name="adj"/>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709" name="Google Shape;2709;p64"/>
          <p:cNvGrpSpPr/>
          <p:nvPr/>
        </p:nvGrpSpPr>
        <p:grpSpPr>
          <a:xfrm>
            <a:off x="2859350" y="2122106"/>
            <a:ext cx="848360" cy="223520"/>
            <a:chOff x="4521200" y="4013200"/>
            <a:chExt cx="848360" cy="223520"/>
          </a:xfrm>
        </p:grpSpPr>
        <p:sp>
          <p:nvSpPr>
            <p:cNvPr id="2710" name="Google Shape;2710;p64"/>
            <p:cNvSpPr/>
            <p:nvPr/>
          </p:nvSpPr>
          <p:spPr>
            <a:xfrm>
              <a:off x="452120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11" name="Google Shape;2711;p64"/>
            <p:cNvSpPr/>
            <p:nvPr/>
          </p:nvSpPr>
          <p:spPr>
            <a:xfrm>
              <a:off x="483362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12" name="Google Shape;2712;p64"/>
            <p:cNvSpPr/>
            <p:nvPr/>
          </p:nvSpPr>
          <p:spPr>
            <a:xfrm>
              <a:off x="514604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713" name="Google Shape;2713;p64"/>
          <p:cNvSpPr txBox="1"/>
          <p:nvPr/>
        </p:nvSpPr>
        <p:spPr>
          <a:xfrm>
            <a:off x="2727479" y="2399676"/>
            <a:ext cx="3885531" cy="2298065"/>
          </a:xfrm>
          <a:prstGeom prst="rect">
            <a:avLst/>
          </a:prstGeom>
          <a:noFill/>
          <a:ln>
            <a:noFill/>
          </a:ln>
        </p:spPr>
        <p:txBody>
          <a:bodyPr anchorCtr="0" anchor="t" bIns="45700" lIns="91425" spcFirstLastPara="1" rIns="91425" wrap="square" tIns="45700">
            <a:spAutoFit/>
          </a:bodyPr>
          <a:lstStyle/>
          <a:p>
            <a:pPr indent="0" lvl="0" marL="0" marR="0" rtl="0" algn="just">
              <a:lnSpc>
                <a:spcPct val="125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Tanyakan apakah ada anggota keluarga yang memiliki usaha. Jika </a:t>
            </a:r>
            <a:r>
              <a:rPr b="1" i="0" lang="en-US" sz="1800" u="none" cap="none" strike="noStrike">
                <a:solidFill>
                  <a:srgbClr val="FFFFFF"/>
                </a:solidFill>
                <a:latin typeface="Calibri"/>
                <a:ea typeface="Calibri"/>
                <a:cs typeface="Calibri"/>
                <a:sym typeface="Calibri"/>
              </a:rPr>
              <a:t>ada</a:t>
            </a:r>
            <a:r>
              <a:rPr b="0" i="0" lang="en-US" sz="1800" u="none" cap="none" strike="noStrike">
                <a:solidFill>
                  <a:srgbClr val="FFFFFF"/>
                </a:solidFill>
                <a:latin typeface="Calibri"/>
                <a:ea typeface="Calibri"/>
                <a:cs typeface="Calibri"/>
                <a:sym typeface="Calibri"/>
              </a:rPr>
              <a:t> lingkari </a:t>
            </a:r>
            <a:r>
              <a:rPr b="1" i="0" lang="en-US" sz="1800" u="none" cap="none" strike="noStrike">
                <a:solidFill>
                  <a:srgbClr val="FFFFFF"/>
                </a:solidFill>
                <a:latin typeface="Calibri"/>
                <a:ea typeface="Calibri"/>
                <a:cs typeface="Calibri"/>
                <a:sym typeface="Calibri"/>
              </a:rPr>
              <a:t>kode 1.</a:t>
            </a:r>
            <a:endParaRPr b="0" i="0" sz="1400" u="none" cap="none" strike="noStrike">
              <a:solidFill>
                <a:srgbClr val="000000"/>
              </a:solidFill>
              <a:latin typeface="Arial"/>
              <a:ea typeface="Arial"/>
              <a:cs typeface="Arial"/>
              <a:sym typeface="Arial"/>
            </a:endParaRPr>
          </a:p>
          <a:p>
            <a:pPr indent="0" lvl="0" marL="0" marR="0" rtl="0" algn="just">
              <a:lnSpc>
                <a:spcPct val="125000"/>
              </a:lnSpc>
              <a:spcBef>
                <a:spcPts val="120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Jika </a:t>
            </a:r>
            <a:r>
              <a:rPr b="1" i="0" lang="en-US" sz="1800" u="none" cap="none" strike="noStrike">
                <a:solidFill>
                  <a:srgbClr val="FFFFFF"/>
                </a:solidFill>
                <a:latin typeface="Calibri"/>
                <a:ea typeface="Calibri"/>
                <a:cs typeface="Calibri"/>
                <a:sym typeface="Calibri"/>
              </a:rPr>
              <a:t>tidak</a:t>
            </a:r>
            <a:r>
              <a:rPr b="0" i="0" lang="en-US" sz="1800" u="none" cap="none" strike="noStrike">
                <a:solidFill>
                  <a:srgbClr val="FFFFFF"/>
                </a:solidFill>
                <a:latin typeface="Calibri"/>
                <a:ea typeface="Calibri"/>
                <a:cs typeface="Calibri"/>
                <a:sym typeface="Calibri"/>
              </a:rPr>
              <a:t>, lingkari </a:t>
            </a:r>
            <a:r>
              <a:rPr b="1" i="0" lang="en-US" sz="1800" u="none" cap="none" strike="noStrike">
                <a:solidFill>
                  <a:srgbClr val="FFFFFF"/>
                </a:solidFill>
                <a:latin typeface="Calibri"/>
                <a:ea typeface="Calibri"/>
                <a:cs typeface="Calibri"/>
                <a:sym typeface="Calibri"/>
              </a:rPr>
              <a:t>kode 2</a:t>
            </a:r>
            <a:r>
              <a:rPr b="0" i="0" lang="en-US" sz="1800" u="none" cap="none" strike="noStrike">
                <a:solidFill>
                  <a:srgbClr val="FFFFFF"/>
                </a:solidFill>
                <a:latin typeface="Calibri"/>
                <a:ea typeface="Calibri"/>
                <a:cs typeface="Calibri"/>
                <a:sym typeface="Calibri"/>
              </a:rPr>
              <a:t> dan isikan pada kotak yang disediakan, dan </a:t>
            </a:r>
            <a:r>
              <a:rPr b="1" i="0" lang="en-US" sz="1800" u="none" cap="none" strike="noStrike">
                <a:solidFill>
                  <a:srgbClr val="FFFFFF"/>
                </a:solidFill>
                <a:latin typeface="Calibri"/>
                <a:ea typeface="Calibri"/>
                <a:cs typeface="Calibri"/>
                <a:sym typeface="Calibri"/>
              </a:rPr>
              <a:t>selesai.</a:t>
            </a:r>
            <a:endParaRPr b="0" i="0" sz="1800" u="none" cap="none" strike="noStrike">
              <a:solidFill>
                <a:srgbClr val="FFFFFF"/>
              </a:solidFill>
              <a:latin typeface="Calibri"/>
              <a:ea typeface="Calibri"/>
              <a:cs typeface="Calibri"/>
              <a:sym typeface="Calibri"/>
            </a:endParaRPr>
          </a:p>
        </p:txBody>
      </p:sp>
      <p:sp>
        <p:nvSpPr>
          <p:cNvPr id="2714" name="Google Shape;2714;p64"/>
          <p:cNvSpPr/>
          <p:nvPr/>
        </p:nvSpPr>
        <p:spPr>
          <a:xfrm>
            <a:off x="7446157" y="2244027"/>
            <a:ext cx="4459906" cy="1898165"/>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15" name="Google Shape;2715;p64"/>
          <p:cNvSpPr txBox="1"/>
          <p:nvPr/>
        </p:nvSpPr>
        <p:spPr>
          <a:xfrm>
            <a:off x="7691301" y="2434218"/>
            <a:ext cx="3868910"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Usaha adalah kegiatan yang dilakukan untuk mendapatkan keuntungan baik yang dilakukan oleh individu maupun kelompok yang berbadan hukum maupun tidak berbadan hukum.</a:t>
            </a:r>
            <a:endParaRPr b="0" i="0" sz="1400" u="none" cap="none" strike="noStrike">
              <a:solidFill>
                <a:srgbClr val="000000"/>
              </a:solidFill>
              <a:latin typeface="Arial"/>
              <a:ea typeface="Arial"/>
              <a:cs typeface="Arial"/>
              <a:sym typeface="Arial"/>
            </a:endParaRPr>
          </a:p>
        </p:txBody>
      </p:sp>
      <p:pic>
        <p:nvPicPr>
          <p:cNvPr id="2716" name="Google Shape;2716;p64"/>
          <p:cNvPicPr preferRelativeResize="0"/>
          <p:nvPr/>
        </p:nvPicPr>
        <p:blipFill rotWithShape="1">
          <a:blip r:embed="rId4">
            <a:alphaModFix/>
          </a:blip>
          <a:srcRect b="0" l="0" r="0" t="0"/>
          <a:stretch/>
        </p:blipFill>
        <p:spPr>
          <a:xfrm>
            <a:off x="8748215" y="3945055"/>
            <a:ext cx="2823803" cy="282380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0" name="Shape 2720"/>
        <p:cNvGrpSpPr/>
        <p:nvPr/>
      </p:nvGrpSpPr>
      <p:grpSpPr>
        <a:xfrm>
          <a:off x="0" y="0"/>
          <a:ext cx="0" cy="0"/>
          <a:chOff x="0" y="0"/>
          <a:chExt cx="0" cy="0"/>
        </a:xfrm>
      </p:grpSpPr>
      <p:pic>
        <p:nvPicPr>
          <p:cNvPr id="2721" name="Google Shape;2721;p65"/>
          <p:cNvPicPr preferRelativeResize="0"/>
          <p:nvPr/>
        </p:nvPicPr>
        <p:blipFill rotWithShape="1">
          <a:blip r:embed="rId3">
            <a:alphaModFix/>
          </a:blip>
          <a:srcRect b="0" l="0" r="0" t="0"/>
          <a:stretch/>
        </p:blipFill>
        <p:spPr>
          <a:xfrm>
            <a:off x="590365" y="1117634"/>
            <a:ext cx="787440" cy="4781796"/>
          </a:xfrm>
          <a:prstGeom prst="rect">
            <a:avLst/>
          </a:prstGeom>
          <a:noFill/>
          <a:ln>
            <a:noFill/>
          </a:ln>
          <a:effectLst>
            <a:outerShdw blurRad="50800" rotWithShape="0" algn="r" dir="10800000" dist="38100">
              <a:srgbClr val="000000">
                <a:alpha val="40000"/>
              </a:srgbClr>
            </a:outerShdw>
          </a:effectLst>
        </p:spPr>
      </p:pic>
      <p:sp>
        <p:nvSpPr>
          <p:cNvPr id="2722" name="Google Shape;2722;p65"/>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23" name="Google Shape;2723;p65"/>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24" name="Google Shape;2724;p6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1200"/>
              <a:buFont typeface="Calibri"/>
              <a:buNone/>
            </a:pPr>
            <a:fld id="{00000000-1234-1234-1234-123412341234}" type="slidenum">
              <a:rPr b="1" i="0" lang="en-US" sz="1200" u="none" cap="none" strike="noStrike">
                <a:solidFill>
                  <a:srgbClr val="FFFFFF"/>
                </a:solidFill>
                <a:latin typeface="Calibri"/>
                <a:ea typeface="Calibri"/>
                <a:cs typeface="Calibri"/>
                <a:sym typeface="Calibri"/>
              </a:rPr>
              <a:t>‹#›</a:t>
            </a:fld>
            <a:endParaRPr b="1" i="0" sz="1200" u="none" cap="none" strike="noStrike">
              <a:solidFill>
                <a:srgbClr val="FFFFFF"/>
              </a:solidFill>
              <a:latin typeface="Calibri"/>
              <a:ea typeface="Calibri"/>
              <a:cs typeface="Calibri"/>
              <a:sym typeface="Calibri"/>
            </a:endParaRPr>
          </a:p>
        </p:txBody>
      </p:sp>
      <p:grpSp>
        <p:nvGrpSpPr>
          <p:cNvPr id="2725" name="Google Shape;2725;p65"/>
          <p:cNvGrpSpPr/>
          <p:nvPr/>
        </p:nvGrpSpPr>
        <p:grpSpPr>
          <a:xfrm>
            <a:off x="-659757" y="95126"/>
            <a:ext cx="437309" cy="3187665"/>
            <a:chOff x="-659757" y="95126"/>
            <a:chExt cx="437309" cy="3187665"/>
          </a:xfrm>
        </p:grpSpPr>
        <p:sp>
          <p:nvSpPr>
            <p:cNvPr id="2726" name="Google Shape;2726;p65"/>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27" name="Google Shape;2727;p65"/>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28" name="Google Shape;2728;p65"/>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29" name="Google Shape;2729;p65"/>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30" name="Google Shape;2730;p65"/>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731" name="Google Shape;2731;p65"/>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32" name="Google Shape;2732;p65"/>
          <p:cNvSpPr/>
          <p:nvPr/>
        </p:nvSpPr>
        <p:spPr>
          <a:xfrm>
            <a:off x="-11576" y="-49066"/>
            <a:ext cx="6207660"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33" name="Google Shape;2733;p65"/>
          <p:cNvSpPr txBox="1"/>
          <p:nvPr/>
        </p:nvSpPr>
        <p:spPr>
          <a:xfrm>
            <a:off x="157354" y="35794"/>
            <a:ext cx="54207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4000"/>
              <a:buFont typeface="Libre Franklin Medium"/>
              <a:buNone/>
            </a:pPr>
            <a:r>
              <a:rPr b="0" i="0" lang="en-US" sz="4000" u="none" cap="none" strike="noStrike">
                <a:solidFill>
                  <a:srgbClr val="FFFFFF"/>
                </a:solidFill>
                <a:latin typeface="Libre Franklin Medium"/>
                <a:ea typeface="Libre Franklin Medium"/>
                <a:cs typeface="Libre Franklin Medium"/>
                <a:sym typeface="Libre Franklin Medium"/>
              </a:rPr>
              <a:t>BLOK IV KOLOM (13)</a:t>
            </a:r>
            <a:endParaRPr b="0" i="0" sz="1400" u="none" cap="none" strike="noStrike">
              <a:solidFill>
                <a:srgbClr val="000000"/>
              </a:solidFill>
              <a:latin typeface="Arial"/>
              <a:ea typeface="Arial"/>
              <a:cs typeface="Arial"/>
              <a:sym typeface="Arial"/>
            </a:endParaRPr>
          </a:p>
        </p:txBody>
      </p:sp>
      <p:grpSp>
        <p:nvGrpSpPr>
          <p:cNvPr id="2734" name="Google Shape;2734;p65"/>
          <p:cNvGrpSpPr/>
          <p:nvPr/>
        </p:nvGrpSpPr>
        <p:grpSpPr>
          <a:xfrm>
            <a:off x="1648971" y="3485505"/>
            <a:ext cx="306677" cy="282116"/>
            <a:chOff x="3637280" y="3931920"/>
            <a:chExt cx="532813" cy="321940"/>
          </a:xfrm>
        </p:grpSpPr>
        <p:sp>
          <p:nvSpPr>
            <p:cNvPr id="2735" name="Google Shape;2735;p65"/>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6" name="Google Shape;2736;p65"/>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737" name="Google Shape;2737;p65"/>
          <p:cNvSpPr txBox="1"/>
          <p:nvPr/>
        </p:nvSpPr>
        <p:spPr>
          <a:xfrm>
            <a:off x="692040" y="3146951"/>
            <a:ext cx="68576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600"/>
              <a:buFont typeface="Calibri"/>
              <a:buNone/>
            </a:pPr>
            <a:r>
              <a:rPr b="1" i="0" lang="en-US" sz="1600" u="none" cap="none" strike="noStrike">
                <a:solidFill>
                  <a:srgbClr val="C00000"/>
                </a:solidFill>
                <a:latin typeface="Calibri"/>
                <a:ea typeface="Calibri"/>
                <a:cs typeface="Calibri"/>
                <a:sym typeface="Calibri"/>
              </a:rPr>
              <a:t>0 2</a:t>
            </a:r>
            <a:endParaRPr b="1" i="0" sz="1600" u="none" cap="none" strike="noStrike">
              <a:solidFill>
                <a:srgbClr val="C00000"/>
              </a:solidFill>
              <a:latin typeface="Calibri"/>
              <a:ea typeface="Calibri"/>
              <a:cs typeface="Calibri"/>
              <a:sym typeface="Calibri"/>
            </a:endParaRPr>
          </a:p>
        </p:txBody>
      </p:sp>
      <p:sp>
        <p:nvSpPr>
          <p:cNvPr id="2738" name="Google Shape;2738;p65"/>
          <p:cNvSpPr/>
          <p:nvPr/>
        </p:nvSpPr>
        <p:spPr>
          <a:xfrm>
            <a:off x="7884583" y="1117634"/>
            <a:ext cx="3833976" cy="369332"/>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39" name="Google Shape;2739;p65"/>
          <p:cNvSpPr txBox="1"/>
          <p:nvPr/>
        </p:nvSpPr>
        <p:spPr>
          <a:xfrm>
            <a:off x="7964411" y="1096594"/>
            <a:ext cx="36493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42850"/>
              </a:buClr>
              <a:buSzPts val="1800"/>
              <a:buFont typeface="Calibri"/>
              <a:buNone/>
            </a:pPr>
            <a:r>
              <a:rPr b="1" i="1" lang="en-US" sz="1800" u="none" cap="none" strike="noStrike">
                <a:solidFill>
                  <a:srgbClr val="142850"/>
                </a:solidFill>
                <a:latin typeface="Calibri"/>
                <a:ea typeface="Calibri"/>
                <a:cs typeface="Calibri"/>
                <a:sym typeface="Calibri"/>
              </a:rPr>
              <a:t> Hanya untuk usia 5 tahun ke atas </a:t>
            </a:r>
            <a:endParaRPr b="0" i="0" sz="1800" u="none" cap="none" strike="noStrike">
              <a:solidFill>
                <a:srgbClr val="000000"/>
              </a:solidFill>
              <a:latin typeface="Calibri"/>
              <a:ea typeface="Calibri"/>
              <a:cs typeface="Calibri"/>
              <a:sym typeface="Calibri"/>
            </a:endParaRPr>
          </a:p>
        </p:txBody>
      </p:sp>
      <p:sp>
        <p:nvSpPr>
          <p:cNvPr id="2740" name="Google Shape;2740;p65"/>
          <p:cNvSpPr/>
          <p:nvPr/>
        </p:nvSpPr>
        <p:spPr>
          <a:xfrm>
            <a:off x="2190618" y="1645990"/>
            <a:ext cx="9527941" cy="2820633"/>
          </a:xfrm>
          <a:prstGeom prst="roundRect">
            <a:avLst>
              <a:gd fmla="val 9836" name="adj"/>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741" name="Google Shape;2741;p65"/>
          <p:cNvGrpSpPr/>
          <p:nvPr/>
        </p:nvGrpSpPr>
        <p:grpSpPr>
          <a:xfrm>
            <a:off x="2520841" y="1814278"/>
            <a:ext cx="848360" cy="223520"/>
            <a:chOff x="4521200" y="4013200"/>
            <a:chExt cx="848360" cy="223520"/>
          </a:xfrm>
        </p:grpSpPr>
        <p:sp>
          <p:nvSpPr>
            <p:cNvPr id="2742" name="Google Shape;2742;p65"/>
            <p:cNvSpPr/>
            <p:nvPr/>
          </p:nvSpPr>
          <p:spPr>
            <a:xfrm>
              <a:off x="452120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43" name="Google Shape;2743;p65"/>
            <p:cNvSpPr/>
            <p:nvPr/>
          </p:nvSpPr>
          <p:spPr>
            <a:xfrm>
              <a:off x="483362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44" name="Google Shape;2744;p65"/>
            <p:cNvSpPr/>
            <p:nvPr/>
          </p:nvSpPr>
          <p:spPr>
            <a:xfrm>
              <a:off x="514604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745" name="Google Shape;2745;p65"/>
          <p:cNvSpPr txBox="1"/>
          <p:nvPr/>
        </p:nvSpPr>
        <p:spPr>
          <a:xfrm>
            <a:off x="2451648" y="2084441"/>
            <a:ext cx="9048312" cy="1741502"/>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Tanyakan jumlah usaha yang dimiliki sendiri/bersama</a:t>
            </a:r>
            <a:endParaRPr b="0" i="0" sz="1800" u="none" cap="none" strike="noStrike">
              <a:solidFill>
                <a:srgbClr val="FFFFFF"/>
              </a:solidFill>
              <a:highlight>
                <a:srgbClr val="FFFFFF"/>
              </a:highlight>
              <a:latin typeface="Calibri"/>
              <a:ea typeface="Calibri"/>
              <a:cs typeface="Calibri"/>
              <a:sym typeface="Calibri"/>
            </a:endParaRPr>
          </a:p>
          <a:p>
            <a:pPr indent="0" lvl="0" marL="0" marR="0" rtl="0" algn="just">
              <a:lnSpc>
                <a:spcPct val="115000"/>
              </a:lnSpc>
              <a:spcBef>
                <a:spcPts val="60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Penentuan jumlah usaha yang dimiliki sendiri/bersama ditentukan berdasarkan </a:t>
            </a:r>
            <a:r>
              <a:rPr b="1" i="0" lang="en-US" sz="1800" u="none" cap="none" strike="noStrike">
                <a:solidFill>
                  <a:srgbClr val="FFC93C"/>
                </a:solidFill>
                <a:latin typeface="Calibri"/>
                <a:ea typeface="Calibri"/>
                <a:cs typeface="Calibri"/>
                <a:sym typeface="Calibri"/>
              </a:rPr>
              <a:t>pengelolaan keuangannya</a:t>
            </a:r>
            <a:r>
              <a:rPr b="0" i="0" lang="en-US" sz="1800" u="none" cap="none" strike="noStrike">
                <a:solidFill>
                  <a:srgbClr val="FFC93C"/>
                </a:solidFill>
                <a:latin typeface="Calibri"/>
                <a:ea typeface="Calibri"/>
                <a:cs typeface="Calibri"/>
                <a:sym typeface="Calibri"/>
              </a:rPr>
              <a:t>. </a:t>
            </a:r>
            <a:r>
              <a:rPr b="0" i="0" lang="en-US" sz="1800" u="none" cap="none" strike="noStrike">
                <a:solidFill>
                  <a:srgbClr val="FFFFFF"/>
                </a:solidFill>
                <a:latin typeface="Calibri"/>
                <a:ea typeface="Calibri"/>
                <a:cs typeface="Calibri"/>
                <a:sym typeface="Calibri"/>
              </a:rPr>
              <a:t>Contoh: jika seseorang/beberapa orang memiliki 2 usaha dan pengelolaan keuangannya berbeda, maka jumlah usahanya 2. Tetapi sebaliknya, jika pengelolaan keuangannya tidak dapat dibedakan, maka jumlah usahanya adalah 1.</a:t>
            </a:r>
            <a:endParaRPr b="0" i="0" sz="1800" u="none" cap="none" strike="noStrike">
              <a:solidFill>
                <a:srgbClr val="FFFFFF"/>
              </a:solidFill>
              <a:latin typeface="Arial"/>
              <a:ea typeface="Arial"/>
              <a:cs typeface="Arial"/>
              <a:sym typeface="Arial"/>
            </a:endParaRPr>
          </a:p>
        </p:txBody>
      </p:sp>
      <p:pic>
        <p:nvPicPr>
          <p:cNvPr id="2746" name="Google Shape;2746;p65"/>
          <p:cNvPicPr preferRelativeResize="0"/>
          <p:nvPr/>
        </p:nvPicPr>
        <p:blipFill rotWithShape="1">
          <a:blip r:embed="rId4">
            <a:alphaModFix/>
          </a:blip>
          <a:srcRect b="0" l="0" r="0" t="0"/>
          <a:stretch/>
        </p:blipFill>
        <p:spPr>
          <a:xfrm>
            <a:off x="6874462" y="2746132"/>
            <a:ext cx="4725944" cy="472594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1" name="Shape 2751"/>
        <p:cNvGrpSpPr/>
        <p:nvPr/>
      </p:nvGrpSpPr>
      <p:grpSpPr>
        <a:xfrm>
          <a:off x="0" y="0"/>
          <a:ext cx="0" cy="0"/>
          <a:chOff x="0" y="0"/>
          <a:chExt cx="0" cy="0"/>
        </a:xfrm>
      </p:grpSpPr>
      <p:sp>
        <p:nvSpPr>
          <p:cNvPr id="2752" name="Google Shape;2752;p6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EAEAEA"/>
              </a:buClr>
              <a:buSzPts val="1200"/>
              <a:buFont typeface="Calibri"/>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2753" name="Google Shape;2753;p6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54" name="Google Shape;2754;p66"/>
          <p:cNvSpPr/>
          <p:nvPr/>
        </p:nvSpPr>
        <p:spPr>
          <a:xfrm>
            <a:off x="-11576" y="-49066"/>
            <a:ext cx="661234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FAB2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55" name="Google Shape;2755;p66"/>
          <p:cNvSpPr txBox="1"/>
          <p:nvPr/>
        </p:nvSpPr>
        <p:spPr>
          <a:xfrm>
            <a:off x="131175" y="121534"/>
            <a:ext cx="466621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Libre Franklin Medium"/>
              <a:buNone/>
            </a:pPr>
            <a:r>
              <a:rPr b="0" i="0" lang="en-US" sz="3200" u="none" cap="none" strike="noStrike">
                <a:solidFill>
                  <a:srgbClr val="FFFFFF"/>
                </a:solidFill>
                <a:latin typeface="Libre Franklin Medium"/>
                <a:ea typeface="Libre Franklin Medium"/>
                <a:cs typeface="Libre Franklin Medium"/>
                <a:sym typeface="Libre Franklin Medium"/>
              </a:rPr>
              <a:t>BLOK IV KOLOM (14)</a:t>
            </a:r>
            <a:endParaRPr b="0" i="0" sz="1400" u="none" cap="none" strike="noStrike">
              <a:solidFill>
                <a:srgbClr val="000000"/>
              </a:solidFill>
              <a:latin typeface="Arial"/>
              <a:ea typeface="Arial"/>
              <a:cs typeface="Arial"/>
              <a:sym typeface="Arial"/>
            </a:endParaRPr>
          </a:p>
        </p:txBody>
      </p:sp>
      <p:sp>
        <p:nvSpPr>
          <p:cNvPr id="2756" name="Google Shape;2756;p66"/>
          <p:cNvSpPr txBox="1"/>
          <p:nvPr/>
        </p:nvSpPr>
        <p:spPr>
          <a:xfrm>
            <a:off x="4760933" y="2290009"/>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7" name="Google Shape;2757;p66"/>
          <p:cNvSpPr/>
          <p:nvPr/>
        </p:nvSpPr>
        <p:spPr>
          <a:xfrm>
            <a:off x="3868042" y="1543870"/>
            <a:ext cx="7828720" cy="2301387"/>
          </a:xfrm>
          <a:prstGeom prst="roundRect">
            <a:avLst>
              <a:gd fmla="val 3180"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58" name="Google Shape;2758;p66"/>
          <p:cNvSpPr/>
          <p:nvPr/>
        </p:nvSpPr>
        <p:spPr>
          <a:xfrm>
            <a:off x="3868041" y="1406525"/>
            <a:ext cx="7866531" cy="338554"/>
          </a:xfrm>
          <a:prstGeom prst="rect">
            <a:avLst/>
          </a:prstGeom>
          <a:solidFill>
            <a:srgbClr val="00B7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nvGrpSpPr>
          <p:cNvPr id="2759" name="Google Shape;2759;p66"/>
          <p:cNvGrpSpPr/>
          <p:nvPr/>
        </p:nvGrpSpPr>
        <p:grpSpPr>
          <a:xfrm>
            <a:off x="10890671" y="1508928"/>
            <a:ext cx="641259" cy="149095"/>
            <a:chOff x="4678731" y="1383327"/>
            <a:chExt cx="1268082" cy="286800"/>
          </a:xfrm>
        </p:grpSpPr>
        <p:sp>
          <p:nvSpPr>
            <p:cNvPr id="2760" name="Google Shape;2760;p66"/>
            <p:cNvSpPr/>
            <p:nvPr/>
          </p:nvSpPr>
          <p:spPr>
            <a:xfrm>
              <a:off x="4678731"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61" name="Google Shape;2761;p66"/>
            <p:cNvSpPr/>
            <p:nvPr/>
          </p:nvSpPr>
          <p:spPr>
            <a:xfrm>
              <a:off x="5169372"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62" name="Google Shape;2762;p66"/>
            <p:cNvSpPr/>
            <p:nvPr/>
          </p:nvSpPr>
          <p:spPr>
            <a:xfrm>
              <a:off x="5660013" y="1383327"/>
              <a:ext cx="286800" cy="286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763" name="Google Shape;2763;p66"/>
          <p:cNvSpPr txBox="1"/>
          <p:nvPr/>
        </p:nvSpPr>
        <p:spPr>
          <a:xfrm>
            <a:off x="4018171" y="1382347"/>
            <a:ext cx="412722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93C"/>
              </a:buClr>
              <a:buSzPts val="1600"/>
              <a:buFont typeface="Calibri"/>
              <a:buNone/>
            </a:pPr>
            <a:r>
              <a:rPr b="1" i="0" lang="en-US" sz="1600" u="none" cap="none" strike="noStrike">
                <a:solidFill>
                  <a:srgbClr val="FFC93C"/>
                </a:solidFill>
                <a:latin typeface="Calibri"/>
                <a:ea typeface="Calibri"/>
                <a:cs typeface="Calibri"/>
                <a:sym typeface="Calibri"/>
              </a:rPr>
              <a:t>Kolom (13) Lapangan Usaha dari Usaha Utama</a:t>
            </a:r>
            <a:endParaRPr b="1" i="0" sz="1600" u="none" cap="none" strike="noStrike">
              <a:solidFill>
                <a:srgbClr val="FFC93C"/>
              </a:solidFill>
              <a:latin typeface="Calibri"/>
              <a:ea typeface="Calibri"/>
              <a:cs typeface="Calibri"/>
              <a:sym typeface="Calibri"/>
            </a:endParaRPr>
          </a:p>
        </p:txBody>
      </p:sp>
      <p:sp>
        <p:nvSpPr>
          <p:cNvPr id="2764" name="Google Shape;2764;p66"/>
          <p:cNvSpPr/>
          <p:nvPr/>
        </p:nvSpPr>
        <p:spPr>
          <a:xfrm>
            <a:off x="3939036" y="1919549"/>
            <a:ext cx="7624891" cy="20467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Calibri"/>
              <a:buNone/>
            </a:pPr>
            <a:r>
              <a:rPr b="0" i="1" lang="en-US" sz="1600" u="none" cap="none" strike="noStrike">
                <a:solidFill>
                  <a:srgbClr val="FFFFFF"/>
                </a:solidFill>
                <a:latin typeface="Calibri"/>
                <a:ea typeface="Calibri"/>
                <a:cs typeface="Calibri"/>
                <a:sym typeface="Calibri"/>
              </a:rPr>
              <a:t>Jika anggota keluarga memiliki satu usaha maka isikan informasi mengenai usaha tersebut.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FFFFFF"/>
              </a:buClr>
              <a:buSzPts val="1600"/>
              <a:buFont typeface="Calibri"/>
              <a:buNone/>
            </a:pPr>
            <a:r>
              <a:rPr b="0" i="1" lang="en-US" sz="1600" u="none" cap="none" strike="noStrike">
                <a:solidFill>
                  <a:srgbClr val="FFFFFF"/>
                </a:solidFill>
                <a:latin typeface="Calibri"/>
                <a:ea typeface="Calibri"/>
                <a:cs typeface="Calibri"/>
                <a:sym typeface="Calibri"/>
              </a:rPr>
              <a:t>Bila memiliki lebih dari satu usaha, maka isikan informasi mengenai usaha utama, yaitu usaha yang menggunakan </a:t>
            </a:r>
            <a:r>
              <a:rPr b="0" i="1" lang="en-US" sz="1600" u="none" cap="none" strike="noStrike">
                <a:solidFill>
                  <a:srgbClr val="FFC000"/>
                </a:solidFill>
                <a:latin typeface="Calibri"/>
                <a:ea typeface="Calibri"/>
                <a:cs typeface="Calibri"/>
                <a:sym typeface="Calibri"/>
              </a:rPr>
              <a:t>waktu terbanyak</a:t>
            </a:r>
            <a:r>
              <a:rPr b="0" i="1" lang="en-US" sz="16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FFFFFF"/>
              </a:buClr>
              <a:buSzPts val="1600"/>
              <a:buFont typeface="Calibri"/>
              <a:buNone/>
            </a:pPr>
            <a:r>
              <a:rPr b="0" i="1" lang="en-US" sz="1600" u="none" cap="none" strike="noStrike">
                <a:solidFill>
                  <a:srgbClr val="FFFFFF"/>
                </a:solidFill>
                <a:latin typeface="Calibri"/>
                <a:ea typeface="Calibri"/>
                <a:cs typeface="Calibri"/>
                <a:sym typeface="Calibri"/>
              </a:rPr>
              <a:t>Bila waktu yang digunakan sama, isikan informasi mengenai usaha yang memberikan </a:t>
            </a:r>
            <a:r>
              <a:rPr b="0" i="1" lang="en-US" sz="1600" u="none" cap="none" strike="noStrike">
                <a:solidFill>
                  <a:srgbClr val="FFC000"/>
                </a:solidFill>
                <a:latin typeface="Calibri"/>
                <a:ea typeface="Calibri"/>
                <a:cs typeface="Calibri"/>
                <a:sym typeface="Calibri"/>
              </a:rPr>
              <a:t>penghasilan terbesar.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chemeClr val="dk1"/>
              </a:buClr>
              <a:buSzPts val="1600"/>
              <a:buFont typeface="Calibri"/>
              <a:buNone/>
            </a:pPr>
            <a:r>
              <a:t/>
            </a:r>
            <a:endParaRPr b="0" i="1" sz="1600" u="none" cap="none" strike="noStrike">
              <a:solidFill>
                <a:srgbClr val="FFFFFF"/>
              </a:solidFill>
              <a:latin typeface="Calibri"/>
              <a:ea typeface="Calibri"/>
              <a:cs typeface="Calibri"/>
              <a:sym typeface="Calibri"/>
            </a:endParaRPr>
          </a:p>
        </p:txBody>
      </p:sp>
      <p:grpSp>
        <p:nvGrpSpPr>
          <p:cNvPr id="2765" name="Google Shape;2765;p66"/>
          <p:cNvGrpSpPr/>
          <p:nvPr/>
        </p:nvGrpSpPr>
        <p:grpSpPr>
          <a:xfrm>
            <a:off x="3215201" y="4850824"/>
            <a:ext cx="306677" cy="282116"/>
            <a:chOff x="3637280" y="3931920"/>
            <a:chExt cx="532813" cy="321940"/>
          </a:xfrm>
        </p:grpSpPr>
        <p:sp>
          <p:nvSpPr>
            <p:cNvPr id="2766" name="Google Shape;2766;p66"/>
            <p:cNvSpPr/>
            <p:nvPr/>
          </p:nvSpPr>
          <p:spPr>
            <a:xfrm>
              <a:off x="3637280"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7" name="Google Shape;2767;p66"/>
            <p:cNvSpPr/>
            <p:nvPr/>
          </p:nvSpPr>
          <p:spPr>
            <a:xfrm>
              <a:off x="3848153" y="3931920"/>
              <a:ext cx="321940" cy="321940"/>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2768" name="Google Shape;2768;p66"/>
          <p:cNvSpPr/>
          <p:nvPr/>
        </p:nvSpPr>
        <p:spPr>
          <a:xfrm>
            <a:off x="7834740" y="773335"/>
            <a:ext cx="3833976" cy="369332"/>
          </a:xfrm>
          <a:prstGeom prst="roundRect">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69" name="Google Shape;2769;p66"/>
          <p:cNvSpPr txBox="1"/>
          <p:nvPr/>
        </p:nvSpPr>
        <p:spPr>
          <a:xfrm>
            <a:off x="7914568" y="752295"/>
            <a:ext cx="364935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142850"/>
              </a:buClr>
              <a:buSzPts val="1800"/>
              <a:buFont typeface="Calibri"/>
              <a:buNone/>
            </a:pPr>
            <a:r>
              <a:rPr b="1" i="1" lang="en-US" sz="1800" u="none" cap="none" strike="noStrike">
                <a:solidFill>
                  <a:srgbClr val="142850"/>
                </a:solidFill>
                <a:latin typeface="Calibri"/>
                <a:ea typeface="Calibri"/>
                <a:cs typeface="Calibri"/>
                <a:sym typeface="Calibri"/>
              </a:rPr>
              <a:t> Hanya untuk usia 5 tahun ke atas </a:t>
            </a:r>
            <a:endParaRPr b="0" i="0" sz="1800" u="none" cap="none" strike="noStrike">
              <a:solidFill>
                <a:srgbClr val="000000"/>
              </a:solidFill>
              <a:latin typeface="Calibri"/>
              <a:ea typeface="Calibri"/>
              <a:cs typeface="Calibri"/>
              <a:sym typeface="Calibri"/>
            </a:endParaRPr>
          </a:p>
        </p:txBody>
      </p:sp>
      <p:pic>
        <p:nvPicPr>
          <p:cNvPr id="2770" name="Google Shape;2770;p66"/>
          <p:cNvPicPr preferRelativeResize="0"/>
          <p:nvPr/>
        </p:nvPicPr>
        <p:blipFill rotWithShape="1">
          <a:blip r:embed="rId3">
            <a:alphaModFix/>
          </a:blip>
          <a:srcRect b="0" l="0" r="0" t="0"/>
          <a:stretch/>
        </p:blipFill>
        <p:spPr>
          <a:xfrm>
            <a:off x="721238" y="1543870"/>
            <a:ext cx="1879697" cy="4775445"/>
          </a:xfrm>
          <a:prstGeom prst="rect">
            <a:avLst/>
          </a:prstGeom>
          <a:noFill/>
          <a:ln>
            <a:noFill/>
          </a:ln>
          <a:effectLst>
            <a:outerShdw blurRad="190500" rotWithShape="0" algn="tl">
              <a:srgbClr val="000000">
                <a:alpha val="69019"/>
              </a:srgbClr>
            </a:outerShdw>
          </a:effectLst>
        </p:spPr>
      </p:pic>
      <p:pic>
        <p:nvPicPr>
          <p:cNvPr id="2771" name="Google Shape;2771;p66"/>
          <p:cNvPicPr preferRelativeResize="0"/>
          <p:nvPr/>
        </p:nvPicPr>
        <p:blipFill rotWithShape="1">
          <a:blip r:embed="rId4">
            <a:alphaModFix/>
          </a:blip>
          <a:srcRect b="0" l="0" r="0" t="0"/>
          <a:stretch/>
        </p:blipFill>
        <p:spPr>
          <a:xfrm>
            <a:off x="3868041" y="4159806"/>
            <a:ext cx="4738178" cy="209051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pic>
        <p:nvPicPr>
          <p:cNvPr id="2776" name="Google Shape;2776;p140"/>
          <p:cNvPicPr preferRelativeResize="0"/>
          <p:nvPr>
            <p:ph idx="2" type="pic"/>
          </p:nvPr>
        </p:nvPicPr>
        <p:blipFill rotWithShape="1">
          <a:blip r:embed="rId3">
            <a:alphaModFix/>
          </a:blip>
          <a:srcRect b="0" l="1177" r="1175" t="0"/>
          <a:stretch/>
        </p:blipFill>
        <p:spPr>
          <a:xfrm>
            <a:off x="0" y="-1"/>
            <a:ext cx="9674087" cy="6858001"/>
          </a:xfrm>
          <a:prstGeom prst="rect">
            <a:avLst/>
          </a:prstGeom>
          <a:solidFill>
            <a:schemeClr val="lt1"/>
          </a:solidFill>
          <a:ln>
            <a:noFill/>
          </a:ln>
        </p:spPr>
      </p:pic>
      <p:sp>
        <p:nvSpPr>
          <p:cNvPr id="2777" name="Google Shape;2777;p140"/>
          <p:cNvSpPr/>
          <p:nvPr/>
        </p:nvSpPr>
        <p:spPr>
          <a:xfrm>
            <a:off x="6616700" y="6278084"/>
            <a:ext cx="1237558" cy="5799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78" name="Google Shape;2778;p140"/>
          <p:cNvSpPr/>
          <p:nvPr/>
        </p:nvSpPr>
        <p:spPr>
          <a:xfrm>
            <a:off x="5011176" y="2344543"/>
            <a:ext cx="6609080" cy="1285241"/>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34959F"/>
              </a:buClr>
              <a:buSzPts val="8000"/>
              <a:buFont typeface="Arial"/>
              <a:buNone/>
            </a:pPr>
            <a:r>
              <a:rPr b="1" i="1" lang="en-US" sz="8000" u="none" cap="none" strike="noStrike">
                <a:solidFill>
                  <a:srgbClr val="34959F"/>
                </a:solidFill>
                <a:latin typeface="Calibri"/>
                <a:ea typeface="Calibri"/>
                <a:cs typeface="Calibri"/>
                <a:sym typeface="Calibri"/>
              </a:rPr>
              <a:t>Terima Kasih!</a:t>
            </a:r>
            <a:endParaRPr b="1" i="1" sz="8000" u="none" cap="none" strike="noStrike">
              <a:solidFill>
                <a:srgbClr val="34959F"/>
              </a:solidFill>
              <a:latin typeface="Calibri"/>
              <a:ea typeface="Calibri"/>
              <a:cs typeface="Calibri"/>
              <a:sym typeface="Calibri"/>
            </a:endParaRPr>
          </a:p>
        </p:txBody>
      </p:sp>
      <p:grpSp>
        <p:nvGrpSpPr>
          <p:cNvPr id="2779" name="Google Shape;2779;p140"/>
          <p:cNvGrpSpPr/>
          <p:nvPr/>
        </p:nvGrpSpPr>
        <p:grpSpPr>
          <a:xfrm>
            <a:off x="5883149" y="3619763"/>
            <a:ext cx="5184000" cy="72000"/>
            <a:chOff x="6319024" y="3528548"/>
            <a:chExt cx="2992039" cy="72000"/>
          </a:xfrm>
        </p:grpSpPr>
        <p:sp>
          <p:nvSpPr>
            <p:cNvPr id="2780" name="Google Shape;2780;p140"/>
            <p:cNvSpPr/>
            <p:nvPr/>
          </p:nvSpPr>
          <p:spPr>
            <a:xfrm>
              <a:off x="6319024" y="3528548"/>
              <a:ext cx="2808000" cy="72000"/>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81" name="Google Shape;2781;p140"/>
            <p:cNvSpPr/>
            <p:nvPr/>
          </p:nvSpPr>
          <p:spPr>
            <a:xfrm>
              <a:off x="9167063" y="3528548"/>
              <a:ext cx="144000" cy="72000"/>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id="2782" name="Google Shape;2782;p140"/>
          <p:cNvPicPr preferRelativeResize="0"/>
          <p:nvPr/>
        </p:nvPicPr>
        <p:blipFill rotWithShape="1">
          <a:blip r:embed="rId4">
            <a:alphaModFix/>
          </a:blip>
          <a:srcRect b="0" l="0" r="0" t="0"/>
          <a:stretch/>
        </p:blipFill>
        <p:spPr>
          <a:xfrm>
            <a:off x="6402504" y="-64665"/>
            <a:ext cx="3271583" cy="1108128"/>
          </a:xfrm>
          <a:prstGeom prst="rect">
            <a:avLst/>
          </a:prstGeom>
          <a:noFill/>
          <a:ln>
            <a:noFill/>
          </a:ln>
        </p:spPr>
      </p:pic>
      <p:grpSp>
        <p:nvGrpSpPr>
          <p:cNvPr id="2783" name="Google Shape;2783;p140"/>
          <p:cNvGrpSpPr/>
          <p:nvPr/>
        </p:nvGrpSpPr>
        <p:grpSpPr>
          <a:xfrm rot="10800000">
            <a:off x="10687137" y="6574419"/>
            <a:ext cx="1350026" cy="170023"/>
            <a:chOff x="7325756" y="6126083"/>
            <a:chExt cx="812214" cy="102290"/>
          </a:xfrm>
        </p:grpSpPr>
        <p:sp>
          <p:nvSpPr>
            <p:cNvPr id="2784" name="Google Shape;2784;p140"/>
            <p:cNvSpPr/>
            <p:nvPr/>
          </p:nvSpPr>
          <p:spPr>
            <a:xfrm>
              <a:off x="7325756" y="6126083"/>
              <a:ext cx="102290" cy="102290"/>
            </a:xfrm>
            <a:prstGeom prst="ellipse">
              <a:avLst/>
            </a:prstGeom>
            <a:solidFill>
              <a:srgbClr val="3495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799"/>
                <a:buFont typeface="Arial"/>
                <a:buNone/>
              </a:pPr>
              <a:r>
                <a:t/>
              </a:r>
              <a:endParaRPr b="0" i="0" sz="1799" u="none" cap="none" strike="noStrike">
                <a:solidFill>
                  <a:srgbClr val="FFFFFF"/>
                </a:solidFill>
                <a:latin typeface="Calibri"/>
                <a:ea typeface="Calibri"/>
                <a:cs typeface="Calibri"/>
                <a:sym typeface="Calibri"/>
              </a:endParaRPr>
            </a:p>
          </p:txBody>
        </p:sp>
        <p:sp>
          <p:nvSpPr>
            <p:cNvPr id="2785" name="Google Shape;2785;p140"/>
            <p:cNvSpPr/>
            <p:nvPr/>
          </p:nvSpPr>
          <p:spPr>
            <a:xfrm>
              <a:off x="8035680" y="6126083"/>
              <a:ext cx="102290" cy="102290"/>
            </a:xfrm>
            <a:prstGeom prst="ellipse">
              <a:avLst/>
            </a:prstGeom>
            <a:solidFill>
              <a:srgbClr val="3495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799"/>
                <a:buFont typeface="Arial"/>
                <a:buNone/>
              </a:pPr>
              <a:r>
                <a:t/>
              </a:r>
              <a:endParaRPr b="0" i="0" sz="1799" u="none" cap="none" strike="noStrike">
                <a:solidFill>
                  <a:srgbClr val="FFFFFF"/>
                </a:solidFill>
                <a:latin typeface="Calibri"/>
                <a:ea typeface="Calibri"/>
                <a:cs typeface="Calibri"/>
                <a:sym typeface="Calibri"/>
              </a:endParaRPr>
            </a:p>
          </p:txBody>
        </p:sp>
        <p:sp>
          <p:nvSpPr>
            <p:cNvPr id="2786" name="Google Shape;2786;p140"/>
            <p:cNvSpPr/>
            <p:nvPr/>
          </p:nvSpPr>
          <p:spPr>
            <a:xfrm>
              <a:off x="7503237" y="6126083"/>
              <a:ext cx="102290" cy="102290"/>
            </a:xfrm>
            <a:prstGeom prst="ellipse">
              <a:avLst/>
            </a:prstGeom>
            <a:solidFill>
              <a:srgbClr val="3495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799"/>
                <a:buFont typeface="Arial"/>
                <a:buNone/>
              </a:pPr>
              <a:r>
                <a:t/>
              </a:r>
              <a:endParaRPr b="0" i="0" sz="1799" u="none" cap="none" strike="noStrike">
                <a:solidFill>
                  <a:srgbClr val="FFFFFF"/>
                </a:solidFill>
                <a:latin typeface="Calibri"/>
                <a:ea typeface="Calibri"/>
                <a:cs typeface="Calibri"/>
                <a:sym typeface="Calibri"/>
              </a:endParaRPr>
            </a:p>
          </p:txBody>
        </p:sp>
        <p:sp>
          <p:nvSpPr>
            <p:cNvPr id="2787" name="Google Shape;2787;p140"/>
            <p:cNvSpPr/>
            <p:nvPr/>
          </p:nvSpPr>
          <p:spPr>
            <a:xfrm>
              <a:off x="7680718" y="6126083"/>
              <a:ext cx="102290" cy="102290"/>
            </a:xfrm>
            <a:prstGeom prst="ellipse">
              <a:avLst/>
            </a:prstGeom>
            <a:solidFill>
              <a:srgbClr val="3495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799"/>
                <a:buFont typeface="Arial"/>
                <a:buNone/>
              </a:pPr>
              <a:r>
                <a:t/>
              </a:r>
              <a:endParaRPr b="0" i="0" sz="1799" u="none" cap="none" strike="noStrike">
                <a:solidFill>
                  <a:srgbClr val="FFFFFF"/>
                </a:solidFill>
                <a:latin typeface="Calibri"/>
                <a:ea typeface="Calibri"/>
                <a:cs typeface="Calibri"/>
                <a:sym typeface="Calibri"/>
              </a:endParaRPr>
            </a:p>
          </p:txBody>
        </p:sp>
        <p:sp>
          <p:nvSpPr>
            <p:cNvPr id="2788" name="Google Shape;2788;p140"/>
            <p:cNvSpPr/>
            <p:nvPr/>
          </p:nvSpPr>
          <p:spPr>
            <a:xfrm>
              <a:off x="7858199" y="6126083"/>
              <a:ext cx="102290" cy="102290"/>
            </a:xfrm>
            <a:prstGeom prst="ellipse">
              <a:avLst/>
            </a:prstGeom>
            <a:solidFill>
              <a:srgbClr val="34959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799"/>
                <a:buFont typeface="Arial"/>
                <a:buNone/>
              </a:pPr>
              <a:r>
                <a:t/>
              </a:r>
              <a:endParaRPr b="0" i="0" sz="1799" u="none" cap="none" strike="noStrike">
                <a:solidFill>
                  <a:srgbClr val="FFFFFF"/>
                </a:solidFill>
                <a:latin typeface="Calibri"/>
                <a:ea typeface="Calibri"/>
                <a:cs typeface="Calibri"/>
                <a:sym typeface="Calibri"/>
              </a:endParaRPr>
            </a:p>
          </p:txBody>
        </p:sp>
      </p:grpSp>
      <p:pic>
        <p:nvPicPr>
          <p:cNvPr id="2789" name="Google Shape;2789;p140"/>
          <p:cNvPicPr preferRelativeResize="0"/>
          <p:nvPr/>
        </p:nvPicPr>
        <p:blipFill rotWithShape="1">
          <a:blip r:embed="rId5">
            <a:alphaModFix/>
          </a:blip>
          <a:srcRect b="0" l="0" r="0" t="0"/>
          <a:stretch/>
        </p:blipFill>
        <p:spPr>
          <a:xfrm>
            <a:off x="9937756" y="58472"/>
            <a:ext cx="2088764" cy="617898"/>
          </a:xfrm>
          <a:prstGeom prst="rect">
            <a:avLst/>
          </a:prstGeom>
          <a:noFill/>
          <a:ln>
            <a:noFill/>
          </a:ln>
        </p:spPr>
      </p:pic>
      <p:pic>
        <p:nvPicPr>
          <p:cNvPr id="2790" name="Google Shape;2790;p140"/>
          <p:cNvPicPr preferRelativeResize="0"/>
          <p:nvPr/>
        </p:nvPicPr>
        <p:blipFill rotWithShape="1">
          <a:blip r:embed="rId6">
            <a:alphaModFix/>
          </a:blip>
          <a:srcRect b="0" l="0" r="0" t="0"/>
          <a:stretch/>
        </p:blipFill>
        <p:spPr>
          <a:xfrm>
            <a:off x="6402504" y="3800447"/>
            <a:ext cx="4109060" cy="3840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5" name="Google Shape;565;p7"/>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6" name="Google Shape;566;p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67" name="Google Shape;567;p7"/>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8" name="Google Shape;568;p7"/>
          <p:cNvSpPr/>
          <p:nvPr/>
        </p:nvSpPr>
        <p:spPr>
          <a:xfrm>
            <a:off x="-11576" y="-49066"/>
            <a:ext cx="6855991"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9" name="Google Shape;569;p7"/>
          <p:cNvSpPr txBox="1"/>
          <p:nvPr/>
        </p:nvSpPr>
        <p:spPr>
          <a:xfrm>
            <a:off x="140329" y="5033"/>
            <a:ext cx="7523050"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Libre Franklin Medium"/>
                <a:ea typeface="Libre Franklin Medium"/>
                <a:cs typeface="Libre Franklin Medium"/>
                <a:sym typeface="Libre Franklin Medium"/>
              </a:rPr>
              <a:t>MEKANISME PENDATAAN</a:t>
            </a:r>
            <a:endParaRPr b="0" i="0" sz="3800" u="none" cap="none" strike="noStrike">
              <a:solidFill>
                <a:schemeClr val="lt1"/>
              </a:solidFill>
              <a:latin typeface="Libre Franklin Medium"/>
              <a:ea typeface="Libre Franklin Medium"/>
              <a:cs typeface="Libre Franklin Medium"/>
              <a:sym typeface="Libre Franklin Medium"/>
            </a:endParaRPr>
          </a:p>
        </p:txBody>
      </p:sp>
      <p:sp>
        <p:nvSpPr>
          <p:cNvPr id="570" name="Google Shape;570;p7"/>
          <p:cNvSpPr/>
          <p:nvPr/>
        </p:nvSpPr>
        <p:spPr>
          <a:xfrm>
            <a:off x="0" y="1104900"/>
            <a:ext cx="12192000" cy="317442"/>
          </a:xfrm>
          <a:prstGeom prst="rect">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1" name="Google Shape;571;p7"/>
          <p:cNvSpPr txBox="1"/>
          <p:nvPr/>
        </p:nvSpPr>
        <p:spPr>
          <a:xfrm>
            <a:off x="1120033" y="964869"/>
            <a:ext cx="992310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ALUR PENDATAAN KELUARGA/PENDUDUK DI WILAYAH KHUSUS (UMUM)</a:t>
            </a:r>
            <a:endParaRPr b="0" i="0" sz="2000" u="none" cap="none" strike="noStrike">
              <a:solidFill>
                <a:schemeClr val="dk1"/>
              </a:solidFill>
              <a:latin typeface="Calibri"/>
              <a:ea typeface="Calibri"/>
              <a:cs typeface="Calibri"/>
              <a:sym typeface="Calibri"/>
            </a:endParaRPr>
          </a:p>
        </p:txBody>
      </p:sp>
      <p:sp>
        <p:nvSpPr>
          <p:cNvPr id="572" name="Google Shape;572;p7"/>
          <p:cNvSpPr/>
          <p:nvPr/>
        </p:nvSpPr>
        <p:spPr>
          <a:xfrm>
            <a:off x="272955" y="3976671"/>
            <a:ext cx="11718153" cy="1350150"/>
          </a:xfrm>
          <a:prstGeom prst="rightArrow">
            <a:avLst>
              <a:gd fmla="val 45285" name="adj1"/>
              <a:gd fmla="val 76553" name="adj2"/>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00"/>
              <a:buFont typeface="Calibri"/>
              <a:buNone/>
            </a:pPr>
            <a:r>
              <a:t/>
            </a:r>
            <a:endParaRPr b="0" i="0" sz="2700" u="none" cap="none" strike="noStrike">
              <a:solidFill>
                <a:srgbClr val="595959"/>
              </a:solidFill>
              <a:latin typeface="Arial"/>
              <a:ea typeface="Arial"/>
              <a:cs typeface="Arial"/>
              <a:sym typeface="Arial"/>
            </a:endParaRPr>
          </a:p>
        </p:txBody>
      </p:sp>
      <p:sp>
        <p:nvSpPr>
          <p:cNvPr id="573" name="Google Shape;573;p7"/>
          <p:cNvSpPr/>
          <p:nvPr/>
        </p:nvSpPr>
        <p:spPr>
          <a:xfrm>
            <a:off x="715917" y="3493178"/>
            <a:ext cx="1884066" cy="2769285"/>
          </a:xfrm>
          <a:prstGeom prst="roundRect">
            <a:avLst>
              <a:gd fmla="val 6084" name="adj"/>
            </a:avLst>
          </a:prstGeom>
          <a:solidFill>
            <a:srgbClr val="FFFFFF"/>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00"/>
              <a:buFont typeface="Calibri"/>
              <a:buNone/>
            </a:pPr>
            <a:r>
              <a:t/>
            </a:r>
            <a:endParaRPr b="0" i="0" sz="2700" u="none" cap="none" strike="noStrike">
              <a:solidFill>
                <a:srgbClr val="FFFFFF"/>
              </a:solidFill>
              <a:latin typeface="Arial"/>
              <a:ea typeface="Arial"/>
              <a:cs typeface="Arial"/>
              <a:sym typeface="Arial"/>
            </a:endParaRPr>
          </a:p>
        </p:txBody>
      </p:sp>
      <p:sp>
        <p:nvSpPr>
          <p:cNvPr id="574" name="Google Shape;574;p7"/>
          <p:cNvSpPr/>
          <p:nvPr/>
        </p:nvSpPr>
        <p:spPr>
          <a:xfrm>
            <a:off x="715918" y="3173103"/>
            <a:ext cx="1884065" cy="487353"/>
          </a:xfrm>
          <a:custGeom>
            <a:rect b="b" l="l" r="r" t="t"/>
            <a:pathLst>
              <a:path extrusionOk="0" h="581397" w="1800200">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rgbClr val="00C9E0"/>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00"/>
              <a:buFont typeface="Calibri"/>
              <a:buNone/>
            </a:pPr>
            <a:r>
              <a:t/>
            </a:r>
            <a:endParaRPr b="0" i="0" sz="2700" u="none" cap="none" strike="noStrike">
              <a:solidFill>
                <a:srgbClr val="FFFFFF"/>
              </a:solidFill>
              <a:latin typeface="Arial"/>
              <a:ea typeface="Arial"/>
              <a:cs typeface="Arial"/>
              <a:sym typeface="Arial"/>
            </a:endParaRPr>
          </a:p>
        </p:txBody>
      </p:sp>
      <p:sp>
        <p:nvSpPr>
          <p:cNvPr id="575" name="Google Shape;575;p7"/>
          <p:cNvSpPr txBox="1"/>
          <p:nvPr/>
        </p:nvSpPr>
        <p:spPr>
          <a:xfrm>
            <a:off x="748423" y="3924377"/>
            <a:ext cx="1752551" cy="18158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BPS Kab/Kota melakukan Identifikasi keberadaan </a:t>
            </a:r>
            <a:r>
              <a:rPr b="0" i="0" lang="en-US" sz="1600" u="none" cap="none" strike="noStrike">
                <a:solidFill>
                  <a:schemeClr val="dk1"/>
                </a:solidFill>
                <a:latin typeface="Calibri"/>
                <a:ea typeface="Calibri"/>
                <a:cs typeface="Calibri"/>
                <a:sym typeface="Calibri"/>
              </a:rPr>
              <a:t>keluarga/ penduduk di wilayah khusus</a:t>
            </a:r>
            <a:endParaRPr b="0" i="0" sz="1600" u="none" cap="none" strike="noStrike">
              <a:solidFill>
                <a:schemeClr val="dk1"/>
              </a:solidFill>
              <a:latin typeface="Calibri"/>
              <a:ea typeface="Calibri"/>
              <a:cs typeface="Calibri"/>
              <a:sym typeface="Calibri"/>
            </a:endParaRPr>
          </a:p>
        </p:txBody>
      </p:sp>
      <p:sp>
        <p:nvSpPr>
          <p:cNvPr id="576" name="Google Shape;576;p7"/>
          <p:cNvSpPr/>
          <p:nvPr/>
        </p:nvSpPr>
        <p:spPr>
          <a:xfrm>
            <a:off x="1196954" y="3160054"/>
            <a:ext cx="89924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FFFF"/>
                </a:solidFill>
                <a:latin typeface="Arial"/>
                <a:ea typeface="Arial"/>
                <a:cs typeface="Arial"/>
                <a:sym typeface="Arial"/>
              </a:rPr>
              <a:t>1</a:t>
            </a:r>
            <a:endParaRPr b="0" i="0" sz="2800" u="none" cap="none" strike="noStrike">
              <a:solidFill>
                <a:srgbClr val="FFFFFF"/>
              </a:solidFill>
              <a:latin typeface="Arial"/>
              <a:ea typeface="Arial"/>
              <a:cs typeface="Arial"/>
              <a:sym typeface="Arial"/>
            </a:endParaRPr>
          </a:p>
        </p:txBody>
      </p:sp>
      <p:sp>
        <p:nvSpPr>
          <p:cNvPr id="577" name="Google Shape;577;p7"/>
          <p:cNvSpPr/>
          <p:nvPr/>
        </p:nvSpPr>
        <p:spPr>
          <a:xfrm>
            <a:off x="3123258" y="3493178"/>
            <a:ext cx="2636567" cy="2769285"/>
          </a:xfrm>
          <a:prstGeom prst="roundRect">
            <a:avLst>
              <a:gd fmla="val 6084" name="adj"/>
            </a:avLst>
          </a:prstGeom>
          <a:solidFill>
            <a:srgbClr val="FFFFFF"/>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00"/>
              <a:buFont typeface="Calibri"/>
              <a:buNone/>
            </a:pPr>
            <a:r>
              <a:t/>
            </a:r>
            <a:endParaRPr b="0" i="0" sz="2700" u="none" cap="none" strike="noStrike">
              <a:solidFill>
                <a:srgbClr val="FFFFFF"/>
              </a:solidFill>
              <a:latin typeface="Arial"/>
              <a:ea typeface="Arial"/>
              <a:cs typeface="Arial"/>
              <a:sym typeface="Arial"/>
            </a:endParaRPr>
          </a:p>
        </p:txBody>
      </p:sp>
      <p:sp>
        <p:nvSpPr>
          <p:cNvPr id="578" name="Google Shape;578;p7"/>
          <p:cNvSpPr/>
          <p:nvPr/>
        </p:nvSpPr>
        <p:spPr>
          <a:xfrm>
            <a:off x="3123258" y="3173103"/>
            <a:ext cx="2636566" cy="487353"/>
          </a:xfrm>
          <a:custGeom>
            <a:rect b="b" l="l" r="r" t="t"/>
            <a:pathLst>
              <a:path extrusionOk="0" h="581397" w="1800200">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rgbClr val="00A5B8"/>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00"/>
              <a:buFont typeface="Calibri"/>
              <a:buNone/>
            </a:pPr>
            <a:r>
              <a:t/>
            </a:r>
            <a:endParaRPr b="0" i="0" sz="2700" u="none" cap="none" strike="noStrike">
              <a:solidFill>
                <a:srgbClr val="FFFFFF"/>
              </a:solidFill>
              <a:latin typeface="Arial"/>
              <a:ea typeface="Arial"/>
              <a:cs typeface="Arial"/>
              <a:sym typeface="Arial"/>
            </a:endParaRPr>
          </a:p>
        </p:txBody>
      </p:sp>
      <p:sp>
        <p:nvSpPr>
          <p:cNvPr id="579" name="Google Shape;579;p7"/>
          <p:cNvSpPr txBox="1"/>
          <p:nvPr/>
        </p:nvSpPr>
        <p:spPr>
          <a:xfrm>
            <a:off x="3108157" y="3642330"/>
            <a:ext cx="2636566" cy="2590389"/>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BPS Kabupaten/Kota </a:t>
            </a:r>
            <a:r>
              <a:rPr b="1" i="0" lang="en-US" sz="1400" u="none" cap="none" strike="noStrike">
                <a:solidFill>
                  <a:schemeClr val="dk1"/>
                </a:solidFill>
                <a:latin typeface="Calibri"/>
                <a:ea typeface="Calibri"/>
                <a:cs typeface="Calibri"/>
                <a:sym typeface="Calibri"/>
              </a:rPr>
              <a:t>membantu petugas untuk berkoordinasi </a:t>
            </a:r>
            <a:r>
              <a:rPr b="0" i="0" lang="en-US" sz="1400" u="none" cap="none" strike="noStrike">
                <a:solidFill>
                  <a:schemeClr val="dk1"/>
                </a:solidFill>
                <a:latin typeface="Calibri"/>
                <a:ea typeface="Calibri"/>
                <a:cs typeface="Calibri"/>
                <a:sym typeface="Calibri"/>
              </a:rPr>
              <a:t>dengan ketua/pengurus SLS/pengelola wilayah tempat tinggal keluarga/penduduk di wilayah khusus </a:t>
            </a:r>
            <a:r>
              <a:rPr b="1" i="0" lang="en-US" sz="1400" u="none" cap="none" strike="noStrike">
                <a:solidFill>
                  <a:schemeClr val="dk1"/>
                </a:solidFill>
                <a:latin typeface="Calibri"/>
                <a:ea typeface="Calibri"/>
                <a:cs typeface="Calibri"/>
                <a:sym typeface="Calibri"/>
              </a:rPr>
              <a:t>untuk mendapatkan akses masuk maupun pendampingan pendataan</a:t>
            </a:r>
            <a:endParaRPr b="1" i="0" sz="1400" u="none" cap="none" strike="noStrike">
              <a:solidFill>
                <a:schemeClr val="dk1"/>
              </a:solidFill>
              <a:latin typeface="Calibri"/>
              <a:ea typeface="Calibri"/>
              <a:cs typeface="Calibri"/>
              <a:sym typeface="Calibri"/>
            </a:endParaRPr>
          </a:p>
        </p:txBody>
      </p:sp>
      <p:sp>
        <p:nvSpPr>
          <p:cNvPr id="580" name="Google Shape;580;p7"/>
          <p:cNvSpPr/>
          <p:nvPr/>
        </p:nvSpPr>
        <p:spPr>
          <a:xfrm>
            <a:off x="3851096" y="3146406"/>
            <a:ext cx="109078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FFFF"/>
                </a:solidFill>
                <a:latin typeface="Arial"/>
                <a:ea typeface="Arial"/>
                <a:cs typeface="Arial"/>
                <a:sym typeface="Arial"/>
              </a:rPr>
              <a:t>2</a:t>
            </a:r>
            <a:endParaRPr b="0" i="0" sz="2800" u="none" cap="none" strike="noStrike">
              <a:solidFill>
                <a:srgbClr val="FFFFFF"/>
              </a:solidFill>
              <a:latin typeface="Arial"/>
              <a:ea typeface="Arial"/>
              <a:cs typeface="Arial"/>
              <a:sym typeface="Arial"/>
            </a:endParaRPr>
          </a:p>
        </p:txBody>
      </p:sp>
      <p:sp>
        <p:nvSpPr>
          <p:cNvPr id="581" name="Google Shape;581;p7"/>
          <p:cNvSpPr/>
          <p:nvPr/>
        </p:nvSpPr>
        <p:spPr>
          <a:xfrm>
            <a:off x="6283101" y="3507091"/>
            <a:ext cx="1884066" cy="2755372"/>
          </a:xfrm>
          <a:prstGeom prst="roundRect">
            <a:avLst>
              <a:gd fmla="val 6084" name="adj"/>
            </a:avLst>
          </a:prstGeom>
          <a:solidFill>
            <a:srgbClr val="FFFFFF"/>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00"/>
              <a:buFont typeface="Calibri"/>
              <a:buNone/>
            </a:pPr>
            <a:r>
              <a:t/>
            </a:r>
            <a:endParaRPr b="0" i="0" sz="2700" u="none" cap="none" strike="noStrike">
              <a:solidFill>
                <a:srgbClr val="FFFFFF"/>
              </a:solidFill>
              <a:latin typeface="Arial"/>
              <a:ea typeface="Arial"/>
              <a:cs typeface="Arial"/>
              <a:sym typeface="Arial"/>
            </a:endParaRPr>
          </a:p>
        </p:txBody>
      </p:sp>
      <p:sp>
        <p:nvSpPr>
          <p:cNvPr id="582" name="Google Shape;582;p7"/>
          <p:cNvSpPr/>
          <p:nvPr/>
        </p:nvSpPr>
        <p:spPr>
          <a:xfrm>
            <a:off x="6263722" y="3187016"/>
            <a:ext cx="1917094" cy="487353"/>
          </a:xfrm>
          <a:custGeom>
            <a:rect b="b" l="l" r="r" t="t"/>
            <a:pathLst>
              <a:path extrusionOk="0" h="581397" w="1800200">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rgbClr val="008F9E"/>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00"/>
              <a:buFont typeface="Calibri"/>
              <a:buNone/>
            </a:pPr>
            <a:r>
              <a:t/>
            </a:r>
            <a:endParaRPr b="0" i="0" sz="2700" u="none" cap="none" strike="noStrike">
              <a:solidFill>
                <a:srgbClr val="FFFFFF"/>
              </a:solidFill>
              <a:latin typeface="Arial"/>
              <a:ea typeface="Arial"/>
              <a:cs typeface="Arial"/>
              <a:sym typeface="Arial"/>
            </a:endParaRPr>
          </a:p>
        </p:txBody>
      </p:sp>
      <p:sp>
        <p:nvSpPr>
          <p:cNvPr id="583" name="Google Shape;583;p7"/>
          <p:cNvSpPr txBox="1"/>
          <p:nvPr/>
        </p:nvSpPr>
        <p:spPr>
          <a:xfrm>
            <a:off x="6337482" y="4017880"/>
            <a:ext cx="1752551" cy="1666867"/>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PPL </a:t>
            </a:r>
            <a:r>
              <a:rPr b="1" i="0" lang="en-US" sz="1600" u="none" cap="none" strike="noStrike">
                <a:solidFill>
                  <a:schemeClr val="dk1"/>
                </a:solidFill>
                <a:latin typeface="Calibri"/>
                <a:ea typeface="Calibri"/>
                <a:cs typeface="Calibri"/>
                <a:sym typeface="Calibri"/>
              </a:rPr>
              <a:t>melakukan pendataan keluarga/ penduduk di wilayah khusus</a:t>
            </a:r>
            <a:endParaRPr b="1" i="0" sz="1600" u="none" cap="none" strike="noStrike">
              <a:solidFill>
                <a:schemeClr val="dk1"/>
              </a:solidFill>
              <a:latin typeface="Calibri"/>
              <a:ea typeface="Calibri"/>
              <a:cs typeface="Calibri"/>
              <a:sym typeface="Calibri"/>
            </a:endParaRPr>
          </a:p>
        </p:txBody>
      </p:sp>
      <p:sp>
        <p:nvSpPr>
          <p:cNvPr id="584" name="Google Shape;584;p7"/>
          <p:cNvSpPr/>
          <p:nvPr/>
        </p:nvSpPr>
        <p:spPr>
          <a:xfrm>
            <a:off x="6764138" y="3160319"/>
            <a:ext cx="89924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FFFF"/>
                </a:solidFill>
                <a:latin typeface="Arial"/>
                <a:ea typeface="Arial"/>
                <a:cs typeface="Arial"/>
                <a:sym typeface="Arial"/>
              </a:rPr>
              <a:t>3</a:t>
            </a:r>
            <a:endParaRPr b="0" i="0" sz="2800" u="none" cap="none" strike="noStrike">
              <a:solidFill>
                <a:srgbClr val="FFFFFF"/>
              </a:solidFill>
              <a:latin typeface="Arial"/>
              <a:ea typeface="Arial"/>
              <a:cs typeface="Arial"/>
              <a:sym typeface="Arial"/>
            </a:endParaRPr>
          </a:p>
        </p:txBody>
      </p:sp>
      <p:sp>
        <p:nvSpPr>
          <p:cNvPr id="585" name="Google Shape;585;p7"/>
          <p:cNvSpPr/>
          <p:nvPr/>
        </p:nvSpPr>
        <p:spPr>
          <a:xfrm>
            <a:off x="8690442" y="3493177"/>
            <a:ext cx="1884066" cy="2769286"/>
          </a:xfrm>
          <a:prstGeom prst="roundRect">
            <a:avLst>
              <a:gd fmla="val 6084" name="adj"/>
            </a:avLst>
          </a:prstGeom>
          <a:solidFill>
            <a:srgbClr val="FFFFFF"/>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00"/>
              <a:buFont typeface="Calibri"/>
              <a:buNone/>
            </a:pPr>
            <a:r>
              <a:t/>
            </a:r>
            <a:endParaRPr b="0" i="0" sz="2700" u="none" cap="none" strike="noStrike">
              <a:solidFill>
                <a:srgbClr val="FFFFFF"/>
              </a:solidFill>
              <a:latin typeface="Arial"/>
              <a:ea typeface="Arial"/>
              <a:cs typeface="Arial"/>
              <a:sym typeface="Arial"/>
            </a:endParaRPr>
          </a:p>
        </p:txBody>
      </p:sp>
      <p:sp>
        <p:nvSpPr>
          <p:cNvPr id="586" name="Google Shape;586;p7"/>
          <p:cNvSpPr/>
          <p:nvPr/>
        </p:nvSpPr>
        <p:spPr>
          <a:xfrm>
            <a:off x="8690443" y="3173103"/>
            <a:ext cx="1884065" cy="487353"/>
          </a:xfrm>
          <a:custGeom>
            <a:rect b="b" l="l" r="r" t="t"/>
            <a:pathLst>
              <a:path extrusionOk="0" h="581397" w="1800200">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rgbClr val="007A87"/>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700"/>
              <a:buFont typeface="Calibri"/>
              <a:buNone/>
            </a:pPr>
            <a:r>
              <a:t/>
            </a:r>
            <a:endParaRPr b="0" i="0" sz="2700" u="none" cap="none" strike="noStrike">
              <a:solidFill>
                <a:srgbClr val="FFFFFF"/>
              </a:solidFill>
              <a:latin typeface="Arial"/>
              <a:ea typeface="Arial"/>
              <a:cs typeface="Arial"/>
              <a:sym typeface="Arial"/>
            </a:endParaRPr>
          </a:p>
        </p:txBody>
      </p:sp>
      <p:sp>
        <p:nvSpPr>
          <p:cNvPr id="587" name="Google Shape;587;p7"/>
          <p:cNvSpPr txBox="1"/>
          <p:nvPr/>
        </p:nvSpPr>
        <p:spPr>
          <a:xfrm>
            <a:off x="8679066" y="4017880"/>
            <a:ext cx="1884066" cy="1666867"/>
          </a:xfrm>
          <a:prstGeom prst="rect">
            <a:avLst/>
          </a:prstGeom>
          <a:noFill/>
          <a:ln>
            <a:noFill/>
          </a:ln>
        </p:spPr>
        <p:txBody>
          <a:bodyPr anchorCtr="0" anchor="t" bIns="45700" lIns="91425" spcFirstLastPara="1" rIns="91425" wrap="square" tIns="45700">
            <a:spAutoFit/>
          </a:bodyPr>
          <a:lstStyle/>
          <a:p>
            <a:pPr indent="0" lvl="0" marL="0" marR="0" rtl="0" algn="ctr">
              <a:lnSpc>
                <a:spcPct val="13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PPL </a:t>
            </a:r>
            <a:r>
              <a:rPr b="1" i="0" lang="en-US" sz="1600" u="none" cap="none" strike="noStrike">
                <a:solidFill>
                  <a:schemeClr val="dk1"/>
                </a:solidFill>
                <a:latin typeface="Calibri"/>
                <a:ea typeface="Calibri"/>
                <a:cs typeface="Calibri"/>
                <a:sym typeface="Calibri"/>
              </a:rPr>
              <a:t>menyerahkan hasil pendataan </a:t>
            </a:r>
            <a:r>
              <a:rPr b="0" i="0" lang="en-US" sz="1600" u="none" cap="none" strike="noStrike">
                <a:solidFill>
                  <a:schemeClr val="dk1"/>
                </a:solidFill>
                <a:latin typeface="Calibri"/>
                <a:ea typeface="Calibri"/>
                <a:cs typeface="Calibri"/>
                <a:sym typeface="Calibri"/>
              </a:rPr>
              <a:t>keluarga/ penduduk di wilayah khusus kepada PML</a:t>
            </a:r>
            <a:endParaRPr b="0" i="0" sz="1600" u="none" cap="none" strike="noStrike">
              <a:solidFill>
                <a:schemeClr val="dk1"/>
              </a:solidFill>
              <a:latin typeface="Calibri"/>
              <a:ea typeface="Calibri"/>
              <a:cs typeface="Calibri"/>
              <a:sym typeface="Calibri"/>
            </a:endParaRPr>
          </a:p>
        </p:txBody>
      </p:sp>
      <p:sp>
        <p:nvSpPr>
          <p:cNvPr id="588" name="Google Shape;588;p7"/>
          <p:cNvSpPr/>
          <p:nvPr/>
        </p:nvSpPr>
        <p:spPr>
          <a:xfrm>
            <a:off x="9171479" y="3119110"/>
            <a:ext cx="89924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FFFFFF"/>
                </a:solidFill>
                <a:latin typeface="Arial"/>
                <a:ea typeface="Arial"/>
                <a:cs typeface="Arial"/>
                <a:sym typeface="Arial"/>
              </a:rPr>
              <a:t>4</a:t>
            </a:r>
            <a:endParaRPr b="0" i="0" sz="2800" u="none" cap="none" strike="noStrike">
              <a:solidFill>
                <a:srgbClr val="FFFFFF"/>
              </a:solidFill>
              <a:latin typeface="Arial"/>
              <a:ea typeface="Arial"/>
              <a:cs typeface="Arial"/>
              <a:sym typeface="Arial"/>
            </a:endParaRPr>
          </a:p>
        </p:txBody>
      </p:sp>
      <p:pic>
        <p:nvPicPr>
          <p:cNvPr id="589" name="Google Shape;589;p7"/>
          <p:cNvPicPr preferRelativeResize="0"/>
          <p:nvPr/>
        </p:nvPicPr>
        <p:blipFill rotWithShape="1">
          <a:blip r:embed="rId3">
            <a:alphaModFix/>
          </a:blip>
          <a:srcRect b="26987" l="0" r="-3231" t="0"/>
          <a:stretch/>
        </p:blipFill>
        <p:spPr>
          <a:xfrm>
            <a:off x="2976395" y="905062"/>
            <a:ext cx="2869977" cy="2184304"/>
          </a:xfrm>
          <a:prstGeom prst="rect">
            <a:avLst/>
          </a:prstGeom>
          <a:noFill/>
          <a:ln>
            <a:noFill/>
          </a:ln>
        </p:spPr>
      </p:pic>
      <p:pic>
        <p:nvPicPr>
          <p:cNvPr id="590" name="Google Shape;590;p7"/>
          <p:cNvPicPr preferRelativeResize="0"/>
          <p:nvPr/>
        </p:nvPicPr>
        <p:blipFill rotWithShape="1">
          <a:blip r:embed="rId4">
            <a:alphaModFix/>
          </a:blip>
          <a:srcRect b="0" l="0" r="0" t="0"/>
          <a:stretch/>
        </p:blipFill>
        <p:spPr>
          <a:xfrm>
            <a:off x="684834" y="1303097"/>
            <a:ext cx="1933074" cy="1933074"/>
          </a:xfrm>
          <a:prstGeom prst="rect">
            <a:avLst/>
          </a:prstGeom>
          <a:noFill/>
          <a:ln>
            <a:noFill/>
          </a:ln>
        </p:spPr>
      </p:pic>
      <p:pic>
        <p:nvPicPr>
          <p:cNvPr id="591" name="Google Shape;591;p7"/>
          <p:cNvPicPr preferRelativeResize="0"/>
          <p:nvPr/>
        </p:nvPicPr>
        <p:blipFill rotWithShape="1">
          <a:blip r:embed="rId5">
            <a:alphaModFix/>
          </a:blip>
          <a:srcRect b="0" l="0" r="0" t="0"/>
          <a:stretch/>
        </p:blipFill>
        <p:spPr>
          <a:xfrm>
            <a:off x="6355631" y="1481306"/>
            <a:ext cx="1744926" cy="1673094"/>
          </a:xfrm>
          <a:prstGeom prst="rect">
            <a:avLst/>
          </a:prstGeom>
          <a:noFill/>
          <a:ln>
            <a:noFill/>
          </a:ln>
        </p:spPr>
      </p:pic>
      <p:pic>
        <p:nvPicPr>
          <p:cNvPr id="592" name="Google Shape;592;p7"/>
          <p:cNvPicPr preferRelativeResize="0"/>
          <p:nvPr/>
        </p:nvPicPr>
        <p:blipFill rotWithShape="1">
          <a:blip r:embed="rId6">
            <a:alphaModFix/>
          </a:blip>
          <a:srcRect b="0" l="0" r="0" t="0"/>
          <a:stretch/>
        </p:blipFill>
        <p:spPr>
          <a:xfrm>
            <a:off x="8735079" y="1378327"/>
            <a:ext cx="1819398" cy="1835674"/>
          </a:xfrm>
          <a:prstGeom prst="rect">
            <a:avLst/>
          </a:prstGeom>
          <a:noFill/>
          <a:ln>
            <a:noFill/>
          </a:ln>
        </p:spPr>
      </p:pic>
      <p:pic>
        <p:nvPicPr>
          <p:cNvPr id="593" name="Google Shape;593;p7"/>
          <p:cNvPicPr preferRelativeResize="0"/>
          <p:nvPr/>
        </p:nvPicPr>
        <p:blipFill rotWithShape="1">
          <a:blip r:embed="rId7">
            <a:alphaModFix/>
          </a:blip>
          <a:srcRect b="0" l="0" r="0" t="0"/>
          <a:stretch/>
        </p:blipFill>
        <p:spPr>
          <a:xfrm>
            <a:off x="-2208513" y="3058728"/>
            <a:ext cx="2125429" cy="1594072"/>
          </a:xfrm>
          <a:prstGeom prst="rect">
            <a:avLst/>
          </a:prstGeom>
          <a:noFill/>
          <a:ln>
            <a:noFill/>
          </a:ln>
        </p:spPr>
      </p:pic>
      <p:pic>
        <p:nvPicPr>
          <p:cNvPr id="594" name="Google Shape;594;p7"/>
          <p:cNvPicPr preferRelativeResize="0"/>
          <p:nvPr/>
        </p:nvPicPr>
        <p:blipFill rotWithShape="1">
          <a:blip r:embed="rId8">
            <a:alphaModFix/>
          </a:blip>
          <a:srcRect b="0" l="0" r="0" t="0"/>
          <a:stretch/>
        </p:blipFill>
        <p:spPr>
          <a:xfrm>
            <a:off x="-2184176" y="4732111"/>
            <a:ext cx="2101092" cy="15758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
          <p:cNvSpPr/>
          <p:nvPr/>
        </p:nvSpPr>
        <p:spPr>
          <a:xfrm rot="5400000">
            <a:off x="8261227" y="-273720"/>
            <a:ext cx="875486" cy="6986060"/>
          </a:xfrm>
          <a:prstGeom prst="round2SameRect">
            <a:avLst>
              <a:gd fmla="val 0" name="adj1"/>
              <a:gd fmla="val 0" name="adj2"/>
            </a:avLst>
          </a:prstGeom>
          <a:solidFill>
            <a:srgbClr val="00C9E0">
              <a:alpha val="2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0" name="Google Shape;600;p8"/>
          <p:cNvSpPr/>
          <p:nvPr/>
        </p:nvSpPr>
        <p:spPr>
          <a:xfrm>
            <a:off x="5205940" y="3825726"/>
            <a:ext cx="6650671" cy="2445999"/>
          </a:xfrm>
          <a:prstGeom prst="roundRect">
            <a:avLst>
              <a:gd fmla="val 0" name="adj"/>
            </a:avLst>
          </a:prstGeom>
          <a:solidFill>
            <a:schemeClr val="lt1"/>
          </a:solidFill>
          <a:ln cap="flat" cmpd="sng" w="12700">
            <a:solidFill>
              <a:srgbClr val="017A8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1" name="Google Shape;601;p8"/>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2" name="Google Shape;602;p8"/>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3" name="Google Shape;603;p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04" name="Google Shape;604;p8"/>
          <p:cNvGrpSpPr/>
          <p:nvPr/>
        </p:nvGrpSpPr>
        <p:grpSpPr>
          <a:xfrm>
            <a:off x="-659757" y="95126"/>
            <a:ext cx="437309" cy="3187665"/>
            <a:chOff x="-659757" y="95126"/>
            <a:chExt cx="437309" cy="3187665"/>
          </a:xfrm>
        </p:grpSpPr>
        <p:sp>
          <p:nvSpPr>
            <p:cNvPr id="605" name="Google Shape;605;p8"/>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6" name="Google Shape;606;p8"/>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7" name="Google Shape;607;p8"/>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8" name="Google Shape;608;p8"/>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9" name="Google Shape;609;p8"/>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10" name="Google Shape;610;p8"/>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1" name="Google Shape;611;p8"/>
          <p:cNvSpPr/>
          <p:nvPr/>
        </p:nvSpPr>
        <p:spPr>
          <a:xfrm>
            <a:off x="-11576" y="-49066"/>
            <a:ext cx="6855991"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2" name="Google Shape;612;p8"/>
          <p:cNvSpPr txBox="1"/>
          <p:nvPr/>
        </p:nvSpPr>
        <p:spPr>
          <a:xfrm>
            <a:off x="140328" y="5033"/>
            <a:ext cx="7391181"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Libre Franklin Medium"/>
                <a:ea typeface="Libre Franklin Medium"/>
                <a:cs typeface="Libre Franklin Medium"/>
                <a:sym typeface="Libre Franklin Medium"/>
              </a:rPr>
              <a:t>MEKANISME PENDATAAN</a:t>
            </a:r>
            <a:endParaRPr b="0" i="0" sz="3800" u="none" cap="none" strike="noStrike">
              <a:solidFill>
                <a:schemeClr val="lt1"/>
              </a:solidFill>
              <a:latin typeface="Libre Franklin Medium"/>
              <a:ea typeface="Libre Franklin Medium"/>
              <a:cs typeface="Libre Franklin Medium"/>
              <a:sym typeface="Libre Franklin Medium"/>
            </a:endParaRPr>
          </a:p>
        </p:txBody>
      </p:sp>
      <p:sp>
        <p:nvSpPr>
          <p:cNvPr id="613" name="Google Shape;613;p8"/>
          <p:cNvSpPr/>
          <p:nvPr/>
        </p:nvSpPr>
        <p:spPr>
          <a:xfrm>
            <a:off x="0" y="1104900"/>
            <a:ext cx="12192000" cy="317442"/>
          </a:xfrm>
          <a:prstGeom prst="rect">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4" name="Google Shape;614;p8"/>
          <p:cNvSpPr txBox="1"/>
          <p:nvPr/>
        </p:nvSpPr>
        <p:spPr>
          <a:xfrm>
            <a:off x="2723750" y="986186"/>
            <a:ext cx="597112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PENDUDUK YANG TINGGAL DI APARTEMEN</a:t>
            </a:r>
            <a:endParaRPr b="0" i="0" sz="2000" u="none" cap="none" strike="noStrike">
              <a:solidFill>
                <a:schemeClr val="dk1"/>
              </a:solidFill>
              <a:latin typeface="Calibri"/>
              <a:ea typeface="Calibri"/>
              <a:cs typeface="Calibri"/>
              <a:sym typeface="Calibri"/>
            </a:endParaRPr>
          </a:p>
        </p:txBody>
      </p:sp>
      <p:sp>
        <p:nvSpPr>
          <p:cNvPr id="615" name="Google Shape;615;p8"/>
          <p:cNvSpPr/>
          <p:nvPr/>
        </p:nvSpPr>
        <p:spPr>
          <a:xfrm flipH="1" rot="5400000">
            <a:off x="1618948" y="90103"/>
            <a:ext cx="412456" cy="3673508"/>
          </a:xfrm>
          <a:prstGeom prst="round2SameRect">
            <a:avLst>
              <a:gd fmla="val 50000" name="adj1"/>
              <a:gd fmla="val 0" name="adj2"/>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 name="Google Shape;616;p8"/>
          <p:cNvSpPr txBox="1"/>
          <p:nvPr/>
        </p:nvSpPr>
        <p:spPr>
          <a:xfrm>
            <a:off x="338843" y="1694838"/>
            <a:ext cx="4290923" cy="186204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Koordinasi dan Konsolidasi</a:t>
            </a:r>
            <a:endParaRPr b="1" i="0" sz="2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68288" lvl="0" marL="268288" marR="0" rtl="0" algn="l">
              <a:lnSpc>
                <a:spcPct val="100000"/>
              </a:lnSpc>
              <a:spcBef>
                <a:spcPts val="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Pemerintah Daerah </a:t>
            </a:r>
            <a:r>
              <a:rPr b="0" i="0" lang="en-US" sz="1800" u="none" cap="none" strike="noStrike">
                <a:solidFill>
                  <a:schemeClr val="dk1"/>
                </a:solidFill>
                <a:latin typeface="Calibri"/>
                <a:ea typeface="Calibri"/>
                <a:cs typeface="Calibri"/>
                <a:sym typeface="Calibri"/>
              </a:rPr>
              <a:t>untuk dukungan Sosialisasi</a:t>
            </a:r>
            <a:endParaRPr b="0" i="0" sz="1800" u="none" cap="none" strike="noStrike">
              <a:solidFill>
                <a:schemeClr val="dk1"/>
              </a:solidFill>
              <a:latin typeface="Calibri"/>
              <a:ea typeface="Calibri"/>
              <a:cs typeface="Calibri"/>
              <a:sym typeface="Calibri"/>
            </a:endParaRPr>
          </a:p>
          <a:p>
            <a:pPr indent="-268288" lvl="0" marL="268288" marR="0" rtl="0" algn="l">
              <a:lnSpc>
                <a:spcPct val="100000"/>
              </a:lnSpc>
              <a:spcBef>
                <a:spcPts val="600"/>
              </a:spcBef>
              <a:spcAft>
                <a:spcPts val="0"/>
              </a:spcAft>
              <a:buClr>
                <a:schemeClr val="dk1"/>
              </a:buClr>
              <a:buSzPts val="1800"/>
              <a:buFont typeface="Calibri"/>
              <a:buAutoNum type="arabicPeriod"/>
            </a:pPr>
            <a:r>
              <a:rPr b="1" i="0" lang="en-US" sz="1800" u="none" cap="none" strike="noStrike">
                <a:solidFill>
                  <a:schemeClr val="dk1"/>
                </a:solidFill>
                <a:latin typeface="Calibri"/>
                <a:ea typeface="Calibri"/>
                <a:cs typeface="Calibri"/>
                <a:sym typeface="Calibri"/>
              </a:rPr>
              <a:t>Pengelolan Apartemen </a:t>
            </a:r>
            <a:r>
              <a:rPr b="0" i="0" lang="en-US" sz="1800" u="none" cap="none" strike="noStrike">
                <a:solidFill>
                  <a:schemeClr val="dk1"/>
                </a:solidFill>
                <a:latin typeface="Calibri"/>
                <a:ea typeface="Calibri"/>
                <a:cs typeface="Calibri"/>
                <a:sym typeface="Calibri"/>
              </a:rPr>
              <a:t>untuk dukungan akses </a:t>
            </a:r>
            <a:endParaRPr b="0" i="0" sz="1800" u="none" cap="none" strike="noStrike">
              <a:solidFill>
                <a:schemeClr val="dk1"/>
              </a:solidFill>
              <a:latin typeface="Calibri"/>
              <a:ea typeface="Calibri"/>
              <a:cs typeface="Calibri"/>
              <a:sym typeface="Calibri"/>
            </a:endParaRPr>
          </a:p>
        </p:txBody>
      </p:sp>
      <p:cxnSp>
        <p:nvCxnSpPr>
          <p:cNvPr id="617" name="Google Shape;617;p8"/>
          <p:cNvCxnSpPr/>
          <p:nvPr/>
        </p:nvCxnSpPr>
        <p:spPr>
          <a:xfrm>
            <a:off x="4548303" y="1665027"/>
            <a:ext cx="0" cy="4616426"/>
          </a:xfrm>
          <a:prstGeom prst="straightConnector1">
            <a:avLst/>
          </a:prstGeom>
          <a:noFill/>
          <a:ln cap="flat" cmpd="sng" w="9525">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618" name="Google Shape;618;p8"/>
          <p:cNvSpPr txBox="1"/>
          <p:nvPr/>
        </p:nvSpPr>
        <p:spPr>
          <a:xfrm>
            <a:off x="5506931" y="2834531"/>
            <a:ext cx="6349680" cy="683224"/>
          </a:xfrm>
          <a:prstGeom prst="rect">
            <a:avLst/>
          </a:prstGeom>
          <a:noFill/>
          <a:ln>
            <a:noFill/>
          </a:ln>
        </p:spPr>
        <p:txBody>
          <a:bodyPr anchorCtr="0" anchor="t" bIns="45700" lIns="91425" spcFirstLastPara="1" rIns="91425" wrap="square" tIns="45700">
            <a:spAutoFit/>
          </a:bodyPr>
          <a:lstStyle/>
          <a:p>
            <a:pPr indent="0" lvl="0" marL="0" marR="0" rtl="0" algn="just">
              <a:lnSpc>
                <a:spcPct val="12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Pendataan wilayah apartemen dilakukan oleh </a:t>
            </a:r>
            <a:r>
              <a:rPr b="1" i="0" lang="en-US" sz="1600" u="none" cap="none" strike="noStrike">
                <a:solidFill>
                  <a:schemeClr val="dk1"/>
                </a:solidFill>
                <a:latin typeface="Calibri"/>
                <a:ea typeface="Calibri"/>
                <a:cs typeface="Calibri"/>
                <a:sym typeface="Calibri"/>
              </a:rPr>
              <a:t>PPL berpengalaman </a:t>
            </a:r>
            <a:r>
              <a:rPr b="0" i="0" lang="en-US" sz="1600" u="none" cap="none" strike="noStrike">
                <a:solidFill>
                  <a:schemeClr val="dk1"/>
                </a:solidFill>
                <a:latin typeface="Calibri"/>
                <a:ea typeface="Calibri"/>
                <a:cs typeface="Calibri"/>
                <a:sym typeface="Calibri"/>
              </a:rPr>
              <a:t>dengan menggunakan instrumen </a:t>
            </a:r>
            <a:r>
              <a:rPr b="1" i="0" lang="en-US" sz="1600" u="none" cap="none" strike="noStrike">
                <a:solidFill>
                  <a:schemeClr val="dk1"/>
                </a:solidFill>
                <a:latin typeface="Calibri"/>
                <a:ea typeface="Calibri"/>
                <a:cs typeface="Calibri"/>
                <a:sym typeface="Calibri"/>
              </a:rPr>
              <a:t>REGSOSEK22-XK.</a:t>
            </a:r>
            <a:endParaRPr b="1" i="0" sz="1400" u="none" cap="none" strike="noStrike">
              <a:solidFill>
                <a:schemeClr val="dk1"/>
              </a:solidFill>
              <a:latin typeface="Calibri"/>
              <a:ea typeface="Calibri"/>
              <a:cs typeface="Calibri"/>
              <a:sym typeface="Calibri"/>
            </a:endParaRPr>
          </a:p>
        </p:txBody>
      </p:sp>
      <p:sp>
        <p:nvSpPr>
          <p:cNvPr id="619" name="Google Shape;619;p8"/>
          <p:cNvSpPr/>
          <p:nvPr/>
        </p:nvSpPr>
        <p:spPr>
          <a:xfrm>
            <a:off x="4876150" y="2643055"/>
            <a:ext cx="299782"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20" name="Google Shape;620;p8"/>
          <p:cNvPicPr preferRelativeResize="0"/>
          <p:nvPr/>
        </p:nvPicPr>
        <p:blipFill rotWithShape="1">
          <a:blip r:embed="rId3">
            <a:alphaModFix/>
          </a:blip>
          <a:srcRect b="19611" l="0" r="3183" t="18538"/>
          <a:stretch/>
        </p:blipFill>
        <p:spPr>
          <a:xfrm>
            <a:off x="169953" y="3751664"/>
            <a:ext cx="4177460" cy="2774720"/>
          </a:xfrm>
          <a:prstGeom prst="rect">
            <a:avLst/>
          </a:prstGeom>
          <a:noFill/>
          <a:ln>
            <a:noFill/>
          </a:ln>
        </p:spPr>
      </p:pic>
      <p:sp>
        <p:nvSpPr>
          <p:cNvPr id="621" name="Google Shape;621;p8"/>
          <p:cNvSpPr/>
          <p:nvPr/>
        </p:nvSpPr>
        <p:spPr>
          <a:xfrm>
            <a:off x="5558257" y="1574587"/>
            <a:ext cx="6432852" cy="11387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7A87"/>
                </a:solidFill>
                <a:latin typeface="Calibri"/>
                <a:ea typeface="Calibri"/>
                <a:cs typeface="Calibri"/>
                <a:sym typeface="Calibri"/>
              </a:rPr>
              <a:t>Apartemen </a:t>
            </a:r>
            <a:r>
              <a:rPr b="0" i="1" lang="en-US" sz="1600" u="none" cap="none" strike="noStrike">
                <a:solidFill>
                  <a:schemeClr val="dk1"/>
                </a:solidFill>
                <a:latin typeface="Calibri"/>
                <a:ea typeface="Calibri"/>
                <a:cs typeface="Calibri"/>
                <a:sym typeface="Calibri"/>
              </a:rPr>
              <a:t>merupakan </a:t>
            </a:r>
            <a:r>
              <a:rPr b="1" i="1" lang="en-US" sz="1600" u="none" cap="none" strike="noStrike">
                <a:solidFill>
                  <a:schemeClr val="dk1"/>
                </a:solidFill>
                <a:latin typeface="Calibri"/>
                <a:ea typeface="Calibri"/>
                <a:cs typeface="Calibri"/>
                <a:sym typeface="Calibri"/>
              </a:rPr>
              <a:t>tempat tinggal suatu bangunan bertingkat</a:t>
            </a:r>
            <a:r>
              <a:rPr b="0" i="1" lang="en-US" sz="1600" u="none" cap="none" strike="noStrike">
                <a:solidFill>
                  <a:schemeClr val="dk1"/>
                </a:solidFill>
                <a:latin typeface="Calibri"/>
                <a:ea typeface="Calibri"/>
                <a:cs typeface="Calibri"/>
                <a:sym typeface="Calibri"/>
              </a:rPr>
              <a:t> yang lengkap dengan ruang duduk, kamar tidur, dapur, ruang makan, jamban, dan kamar mandi yang terletak pada satu lantai, bangunan bertingkat yang terbagi atas beberapa tempat tinggal. </a:t>
            </a:r>
            <a:endParaRPr b="0" i="1" sz="1600" u="none" cap="none" strike="noStrike">
              <a:solidFill>
                <a:schemeClr val="dk1"/>
              </a:solidFill>
              <a:latin typeface="Calibri"/>
              <a:ea typeface="Calibri"/>
              <a:cs typeface="Calibri"/>
              <a:sym typeface="Calibri"/>
            </a:endParaRPr>
          </a:p>
        </p:txBody>
      </p:sp>
      <p:pic>
        <p:nvPicPr>
          <p:cNvPr descr="Badge Tick1 with solid fill" id="622" name="Google Shape;622;p8"/>
          <p:cNvPicPr preferRelativeResize="0"/>
          <p:nvPr/>
        </p:nvPicPr>
        <p:blipFill rotWithShape="1">
          <a:blip r:embed="rId4">
            <a:alphaModFix/>
          </a:blip>
          <a:srcRect b="0" l="0" r="0" t="0"/>
          <a:stretch/>
        </p:blipFill>
        <p:spPr>
          <a:xfrm>
            <a:off x="4984454" y="1573855"/>
            <a:ext cx="534364" cy="534364"/>
          </a:xfrm>
          <a:prstGeom prst="rect">
            <a:avLst/>
          </a:prstGeom>
          <a:noFill/>
          <a:ln>
            <a:noFill/>
          </a:ln>
        </p:spPr>
      </p:pic>
      <p:grpSp>
        <p:nvGrpSpPr>
          <p:cNvPr id="623" name="Google Shape;623;p8"/>
          <p:cNvGrpSpPr/>
          <p:nvPr/>
        </p:nvGrpSpPr>
        <p:grpSpPr>
          <a:xfrm>
            <a:off x="11563927" y="3500969"/>
            <a:ext cx="505891" cy="646331"/>
            <a:chOff x="960806" y="6082568"/>
            <a:chExt cx="564642" cy="721391"/>
          </a:xfrm>
        </p:grpSpPr>
        <p:sp>
          <p:nvSpPr>
            <p:cNvPr id="624" name="Google Shape;624;p8"/>
            <p:cNvSpPr/>
            <p:nvPr/>
          </p:nvSpPr>
          <p:spPr>
            <a:xfrm>
              <a:off x="960806" y="6142158"/>
              <a:ext cx="564642" cy="564642"/>
            </a:xfrm>
            <a:prstGeom prst="ellipse">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625" name="Google Shape;625;p8"/>
            <p:cNvSpPr/>
            <p:nvPr/>
          </p:nvSpPr>
          <p:spPr>
            <a:xfrm>
              <a:off x="1057003" y="6082568"/>
              <a:ext cx="427182" cy="7213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Arial Black"/>
                  <a:ea typeface="Arial Black"/>
                  <a:cs typeface="Arial Black"/>
                  <a:sym typeface="Arial Black"/>
                </a:rPr>
                <a:t>!</a:t>
              </a:r>
              <a:endParaRPr b="0" i="0" sz="1050" u="none" cap="none" strike="noStrike">
                <a:solidFill>
                  <a:srgbClr val="C00000"/>
                </a:solidFill>
                <a:latin typeface="Calibri"/>
                <a:ea typeface="Calibri"/>
                <a:cs typeface="Calibri"/>
                <a:sym typeface="Calibri"/>
              </a:endParaRPr>
            </a:p>
          </p:txBody>
        </p:sp>
      </p:grpSp>
      <p:sp>
        <p:nvSpPr>
          <p:cNvPr id="626" name="Google Shape;626;p8"/>
          <p:cNvSpPr/>
          <p:nvPr/>
        </p:nvSpPr>
        <p:spPr>
          <a:xfrm>
            <a:off x="5362634" y="3928646"/>
            <a:ext cx="6372166" cy="2242760"/>
          </a:xfrm>
          <a:prstGeom prst="roundRect">
            <a:avLst>
              <a:gd fmla="val 6687" name="adj"/>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27" name="Google Shape;627;p8"/>
          <p:cNvGrpSpPr/>
          <p:nvPr/>
        </p:nvGrpSpPr>
        <p:grpSpPr>
          <a:xfrm>
            <a:off x="4995220" y="3025043"/>
            <a:ext cx="382729" cy="388533"/>
            <a:chOff x="17171" y="1252256"/>
            <a:chExt cx="499215" cy="475626"/>
          </a:xfrm>
        </p:grpSpPr>
        <p:sp>
          <p:nvSpPr>
            <p:cNvPr id="628" name="Google Shape;628;p8"/>
            <p:cNvSpPr/>
            <p:nvPr/>
          </p:nvSpPr>
          <p:spPr>
            <a:xfrm rot="5400000">
              <a:off x="138081" y="1349577"/>
              <a:ext cx="475626" cy="280984"/>
            </a:xfrm>
            <a:custGeom>
              <a:rect b="b" l="l" r="r" t="t"/>
              <a:pathLst>
                <a:path extrusionOk="0" h="233099" w="394570">
                  <a:moveTo>
                    <a:pt x="159797" y="14346"/>
                  </a:moveTo>
                  <a:lnTo>
                    <a:pt x="5918" y="190097"/>
                  </a:lnTo>
                  <a:cubicBezTo>
                    <a:pt x="-10865" y="209225"/>
                    <a:pt x="10059" y="233100"/>
                    <a:pt x="43407" y="233100"/>
                  </a:cubicBezTo>
                  <a:lnTo>
                    <a:pt x="351164" y="233100"/>
                  </a:lnTo>
                  <a:cubicBezTo>
                    <a:pt x="384512" y="233100"/>
                    <a:pt x="405436" y="209225"/>
                    <a:pt x="388653" y="190097"/>
                  </a:cubicBezTo>
                  <a:lnTo>
                    <a:pt x="234992" y="14346"/>
                  </a:lnTo>
                  <a:cubicBezTo>
                    <a:pt x="218210" y="-4782"/>
                    <a:pt x="176361" y="-4782"/>
                    <a:pt x="159797" y="14346"/>
                  </a:cubicBezTo>
                  <a:close/>
                </a:path>
              </a:pathLst>
            </a:custGeom>
            <a:solidFill>
              <a:srgbClr val="EFAB2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rgbClr val="000000"/>
                </a:solidFill>
                <a:latin typeface="Arial"/>
                <a:ea typeface="Arial"/>
                <a:cs typeface="Arial"/>
                <a:sym typeface="Arial"/>
              </a:endParaRPr>
            </a:p>
          </p:txBody>
        </p:sp>
        <p:sp>
          <p:nvSpPr>
            <p:cNvPr id="629" name="Google Shape;629;p8"/>
            <p:cNvSpPr/>
            <p:nvPr/>
          </p:nvSpPr>
          <p:spPr>
            <a:xfrm rot="5400000">
              <a:off x="-80150" y="1349577"/>
              <a:ext cx="475626" cy="280984"/>
            </a:xfrm>
            <a:custGeom>
              <a:rect b="b" l="l" r="r" t="t"/>
              <a:pathLst>
                <a:path extrusionOk="0" h="233099" w="394570">
                  <a:moveTo>
                    <a:pt x="159797" y="14346"/>
                  </a:moveTo>
                  <a:lnTo>
                    <a:pt x="5918" y="190097"/>
                  </a:lnTo>
                  <a:cubicBezTo>
                    <a:pt x="-10865" y="209225"/>
                    <a:pt x="10059" y="233100"/>
                    <a:pt x="43407" y="233100"/>
                  </a:cubicBezTo>
                  <a:lnTo>
                    <a:pt x="351164" y="233100"/>
                  </a:lnTo>
                  <a:cubicBezTo>
                    <a:pt x="384512" y="233100"/>
                    <a:pt x="405436" y="209225"/>
                    <a:pt x="388653" y="190097"/>
                  </a:cubicBezTo>
                  <a:lnTo>
                    <a:pt x="234992" y="14346"/>
                  </a:lnTo>
                  <a:cubicBezTo>
                    <a:pt x="218210" y="-4782"/>
                    <a:pt x="176361" y="-4782"/>
                    <a:pt x="159797" y="14346"/>
                  </a:cubicBezTo>
                  <a:close/>
                </a:path>
              </a:pathLst>
            </a:custGeom>
            <a:solidFill>
              <a:srgbClr val="EFAB2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4400"/>
                <a:buFont typeface="Calibri"/>
                <a:buNone/>
              </a:pPr>
              <a:r>
                <a:t/>
              </a:r>
              <a:endParaRPr b="0" i="0" sz="4400" u="none" cap="none" strike="noStrike">
                <a:solidFill>
                  <a:srgbClr val="000000"/>
                </a:solidFill>
                <a:latin typeface="Arial"/>
                <a:ea typeface="Arial"/>
                <a:cs typeface="Arial"/>
                <a:sym typeface="Arial"/>
              </a:endParaRPr>
            </a:p>
          </p:txBody>
        </p:sp>
      </p:grpSp>
      <p:sp>
        <p:nvSpPr>
          <p:cNvPr id="630" name="Google Shape;630;p8"/>
          <p:cNvSpPr/>
          <p:nvPr/>
        </p:nvSpPr>
        <p:spPr>
          <a:xfrm>
            <a:off x="5445404" y="4000119"/>
            <a:ext cx="6215437" cy="21082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1400"/>
              <a:buFont typeface="Calibri"/>
              <a:buAutoNum type="arabicPeriod"/>
            </a:pPr>
            <a:r>
              <a:rPr b="0" i="0" lang="en-US" sz="1400" u="none" cap="none" strike="noStrike">
                <a:solidFill>
                  <a:schemeClr val="lt1"/>
                </a:solidFill>
                <a:latin typeface="Calibri"/>
                <a:ea typeface="Calibri"/>
                <a:cs typeface="Calibri"/>
                <a:sym typeface="Calibri"/>
              </a:rPr>
              <a:t>Jika pengelola memberikan izin pendataan, maka PPL </a:t>
            </a:r>
            <a:r>
              <a:rPr b="1" i="0" lang="en-US" sz="1400" u="none" cap="none" strike="noStrike">
                <a:solidFill>
                  <a:srgbClr val="FFC93C"/>
                </a:solidFill>
                <a:latin typeface="Calibri"/>
                <a:ea typeface="Calibri"/>
                <a:cs typeface="Calibri"/>
                <a:sym typeface="Calibri"/>
              </a:rPr>
              <a:t>melakukan pendataan </a:t>
            </a:r>
            <a:r>
              <a:rPr b="1" i="1" lang="en-US" sz="1400" u="none" cap="none" strike="noStrike">
                <a:solidFill>
                  <a:srgbClr val="FFC93C"/>
                </a:solidFill>
                <a:latin typeface="Calibri"/>
                <a:ea typeface="Calibri"/>
                <a:cs typeface="Calibri"/>
                <a:sym typeface="Calibri"/>
              </a:rPr>
              <a:t>door to door. </a:t>
            </a:r>
            <a:r>
              <a:rPr b="0" i="0" lang="en-US" sz="1400" u="none" cap="none" strike="noStrike">
                <a:solidFill>
                  <a:schemeClr val="lt1"/>
                </a:solidFill>
                <a:latin typeface="Calibri"/>
                <a:ea typeface="Calibri"/>
                <a:cs typeface="Calibri"/>
                <a:sym typeface="Calibri"/>
              </a:rPr>
              <a:t>Pendataan dapat didampingi pengelola apartemen</a:t>
            </a:r>
            <a:endParaRPr b="0" i="0" sz="1400" u="none" cap="none" strike="noStrike">
              <a:solidFill>
                <a:schemeClr val="lt1"/>
              </a:solidFill>
              <a:latin typeface="Calibri"/>
              <a:ea typeface="Calibri"/>
              <a:cs typeface="Calibri"/>
              <a:sym typeface="Calibri"/>
            </a:endParaRPr>
          </a:p>
          <a:p>
            <a:pPr indent="-342900" lvl="0" marL="342900" marR="0" rtl="0" algn="l">
              <a:lnSpc>
                <a:spcPct val="100000"/>
              </a:lnSpc>
              <a:spcBef>
                <a:spcPts val="200"/>
              </a:spcBef>
              <a:spcAft>
                <a:spcPts val="0"/>
              </a:spcAft>
              <a:buClr>
                <a:schemeClr val="lt1"/>
              </a:buClr>
              <a:buSzPts val="1400"/>
              <a:buFont typeface="Calibri"/>
              <a:buAutoNum type="arabicPeriod"/>
            </a:pPr>
            <a:r>
              <a:rPr b="0" i="0" lang="en-US" sz="1400" u="none" cap="none" strike="noStrike">
                <a:solidFill>
                  <a:schemeClr val="lt1"/>
                </a:solidFill>
                <a:latin typeface="Calibri"/>
                <a:ea typeface="Calibri"/>
                <a:cs typeface="Calibri"/>
                <a:sym typeface="Calibri"/>
              </a:rPr>
              <a:t>PPL melakukan </a:t>
            </a:r>
            <a:r>
              <a:rPr b="0" i="1" lang="en-US" sz="1400" u="none" cap="none" strike="noStrike">
                <a:solidFill>
                  <a:schemeClr val="lt1"/>
                </a:solidFill>
                <a:latin typeface="Calibri"/>
                <a:ea typeface="Calibri"/>
                <a:cs typeface="Calibri"/>
                <a:sym typeface="Calibri"/>
              </a:rPr>
              <a:t>geotagging </a:t>
            </a:r>
            <a:r>
              <a:rPr b="0" i="0" lang="en-US" sz="1400" u="none" cap="none" strike="noStrike">
                <a:solidFill>
                  <a:schemeClr val="lt1"/>
                </a:solidFill>
                <a:latin typeface="Calibri"/>
                <a:ea typeface="Calibri"/>
                <a:cs typeface="Calibri"/>
                <a:sym typeface="Calibri"/>
              </a:rPr>
              <a:t>bangunan apartemen. Untuk keluarga/penduduk dalam satu apartemen, </a:t>
            </a:r>
            <a:r>
              <a:rPr b="1" i="0" lang="en-US" sz="1400" u="none" cap="none" strike="noStrike">
                <a:solidFill>
                  <a:srgbClr val="FFC93C"/>
                </a:solidFill>
                <a:latin typeface="Calibri"/>
                <a:ea typeface="Calibri"/>
                <a:cs typeface="Calibri"/>
                <a:sym typeface="Calibri"/>
              </a:rPr>
              <a:t>maka </a:t>
            </a:r>
            <a:r>
              <a:rPr b="1" i="1" lang="en-US" sz="1400" u="none" cap="none" strike="noStrike">
                <a:solidFill>
                  <a:srgbClr val="FFC93C"/>
                </a:solidFill>
                <a:latin typeface="Calibri"/>
                <a:ea typeface="Calibri"/>
                <a:cs typeface="Calibri"/>
                <a:sym typeface="Calibri"/>
              </a:rPr>
              <a:t>geotagging </a:t>
            </a:r>
            <a:r>
              <a:rPr b="1" i="0" lang="en-US" sz="1400" u="none" cap="none" strike="noStrike">
                <a:solidFill>
                  <a:srgbClr val="FFC93C"/>
                </a:solidFill>
                <a:latin typeface="Calibri"/>
                <a:ea typeface="Calibri"/>
                <a:cs typeface="Calibri"/>
                <a:sym typeface="Calibri"/>
              </a:rPr>
              <a:t>cukup dilakukan satu kali</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200"/>
              </a:spcBef>
              <a:spcAft>
                <a:spcPts val="0"/>
              </a:spcAft>
              <a:buClr>
                <a:schemeClr val="lt1"/>
              </a:buClr>
              <a:buSzPts val="1400"/>
              <a:buFont typeface="Calibri"/>
              <a:buAutoNum type="arabicPeriod"/>
            </a:pPr>
            <a:r>
              <a:rPr b="0" i="0" lang="en-US" sz="1400" u="none" cap="none" strike="noStrike">
                <a:solidFill>
                  <a:schemeClr val="lt1"/>
                </a:solidFill>
                <a:latin typeface="Calibri"/>
                <a:ea typeface="Calibri"/>
                <a:cs typeface="Calibri"/>
                <a:sym typeface="Calibri"/>
              </a:rPr>
              <a:t>Jika pengelola tidak memberikan izin, maka </a:t>
            </a:r>
            <a:r>
              <a:rPr b="1" i="0" lang="en-US" sz="1400" u="none" cap="none" strike="noStrike">
                <a:solidFill>
                  <a:srgbClr val="FFC93C"/>
                </a:solidFill>
                <a:latin typeface="Calibri"/>
                <a:ea typeface="Calibri"/>
                <a:cs typeface="Calibri"/>
                <a:sym typeface="Calibri"/>
              </a:rPr>
              <a:t>PPL meminta bantua kepala BPS Kabupaten/Kota atau BPS Provinsi </a:t>
            </a:r>
            <a:r>
              <a:rPr b="0" i="0" lang="en-US" sz="1400" u="none" cap="none" strike="noStrike">
                <a:solidFill>
                  <a:schemeClr val="lt1"/>
                </a:solidFill>
                <a:latin typeface="Calibri"/>
                <a:ea typeface="Calibri"/>
                <a:cs typeface="Calibri"/>
                <a:sym typeface="Calibri"/>
              </a:rPr>
              <a:t>untuk membantu berkoordinasi</a:t>
            </a:r>
            <a:endParaRPr b="0" i="0" sz="1400" u="none" cap="none" strike="noStrike">
              <a:solidFill>
                <a:schemeClr val="lt1"/>
              </a:solidFill>
              <a:latin typeface="Calibri"/>
              <a:ea typeface="Calibri"/>
              <a:cs typeface="Calibri"/>
              <a:sym typeface="Calibri"/>
            </a:endParaRPr>
          </a:p>
          <a:p>
            <a:pPr indent="-342900" lvl="0" marL="342900" marR="0" rtl="0" algn="l">
              <a:lnSpc>
                <a:spcPct val="100000"/>
              </a:lnSpc>
              <a:spcBef>
                <a:spcPts val="200"/>
              </a:spcBef>
              <a:spcAft>
                <a:spcPts val="0"/>
              </a:spcAft>
              <a:buClr>
                <a:schemeClr val="lt1"/>
              </a:buClr>
              <a:buSzPts val="1400"/>
              <a:buFont typeface="Calibri"/>
              <a:buAutoNum type="arabicPeriod"/>
            </a:pPr>
            <a:r>
              <a:rPr b="0" i="0" lang="en-US" sz="1400" u="none" cap="none" strike="noStrike">
                <a:solidFill>
                  <a:schemeClr val="lt1"/>
                </a:solidFill>
                <a:latin typeface="Calibri"/>
                <a:ea typeface="Calibri"/>
                <a:cs typeface="Calibri"/>
                <a:sym typeface="Calibri"/>
              </a:rPr>
              <a:t>Jika pengelola tetap menolak, maka </a:t>
            </a:r>
            <a:r>
              <a:rPr b="1" i="0" lang="en-US" sz="1400" u="none" cap="none" strike="noStrike">
                <a:solidFill>
                  <a:srgbClr val="FFC93C"/>
                </a:solidFill>
                <a:latin typeface="Calibri"/>
                <a:ea typeface="Calibri"/>
                <a:cs typeface="Calibri"/>
                <a:sym typeface="Calibri"/>
              </a:rPr>
              <a:t>PPL meminta pengelola untuk membantu mengirimkan link pengisian mandiri (CAWI) </a:t>
            </a:r>
            <a:r>
              <a:rPr b="0" i="0" lang="en-US" sz="1400" u="none" cap="none" strike="noStrike">
                <a:solidFill>
                  <a:schemeClr val="lt1"/>
                </a:solidFill>
                <a:latin typeface="Calibri"/>
                <a:ea typeface="Calibri"/>
                <a:cs typeface="Calibri"/>
                <a:sym typeface="Calibri"/>
              </a:rPr>
              <a:t>melalui </a:t>
            </a:r>
            <a:r>
              <a:rPr b="0" i="1" lang="en-US" sz="1400" u="none" cap="none" strike="noStrike">
                <a:solidFill>
                  <a:schemeClr val="lt1"/>
                </a:solidFill>
                <a:latin typeface="Calibri"/>
                <a:ea typeface="Calibri"/>
                <a:cs typeface="Calibri"/>
                <a:sym typeface="Calibri"/>
              </a:rPr>
              <a:t>email </a:t>
            </a:r>
            <a:r>
              <a:rPr b="0" i="0" lang="en-US" sz="1400" u="none" cap="none" strike="noStrike">
                <a:solidFill>
                  <a:schemeClr val="lt1"/>
                </a:solidFill>
                <a:latin typeface="Calibri"/>
                <a:ea typeface="Calibri"/>
                <a:cs typeface="Calibri"/>
                <a:sym typeface="Calibri"/>
              </a:rPr>
              <a:t>atau group WA penghuni</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
          <p:cNvSpPr/>
          <p:nvPr/>
        </p:nvSpPr>
        <p:spPr>
          <a:xfrm>
            <a:off x="5269144" y="5116410"/>
            <a:ext cx="6294783" cy="1197597"/>
          </a:xfrm>
          <a:prstGeom prst="roundRect">
            <a:avLst>
              <a:gd fmla="val 16667" name="adj"/>
            </a:avLst>
          </a:prstGeom>
          <a:solidFill>
            <a:schemeClr val="lt1"/>
          </a:solidFill>
          <a:ln cap="flat" cmpd="sng" w="12700">
            <a:solidFill>
              <a:srgbClr val="017A8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6" name="Google Shape;636;p9"/>
          <p:cNvSpPr/>
          <p:nvPr/>
        </p:nvSpPr>
        <p:spPr>
          <a:xfrm rot="5400000">
            <a:off x="8154937" y="-863451"/>
            <a:ext cx="1382173" cy="6691956"/>
          </a:xfrm>
          <a:prstGeom prst="round2SameRect">
            <a:avLst>
              <a:gd fmla="val 0" name="adj1"/>
              <a:gd fmla="val 0" name="adj2"/>
            </a:avLst>
          </a:prstGeom>
          <a:solidFill>
            <a:srgbClr val="00C9E0">
              <a:alpha val="2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7" name="Google Shape;637;p9"/>
          <p:cNvSpPr/>
          <p:nvPr/>
        </p:nvSpPr>
        <p:spPr>
          <a:xfrm>
            <a:off x="10335490" y="6526384"/>
            <a:ext cx="1856510" cy="331616"/>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8" name="Google Shape;638;p9"/>
          <p:cNvSpPr/>
          <p:nvPr/>
        </p:nvSpPr>
        <p:spPr>
          <a:xfrm>
            <a:off x="4618299" y="130088"/>
            <a:ext cx="7573701" cy="440945"/>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9" name="Google Shape;639;p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640" name="Google Shape;640;p9"/>
          <p:cNvGrpSpPr/>
          <p:nvPr/>
        </p:nvGrpSpPr>
        <p:grpSpPr>
          <a:xfrm>
            <a:off x="-659757" y="95126"/>
            <a:ext cx="437309" cy="3187665"/>
            <a:chOff x="-659757" y="95126"/>
            <a:chExt cx="437309" cy="3187665"/>
          </a:xfrm>
        </p:grpSpPr>
        <p:sp>
          <p:nvSpPr>
            <p:cNvPr id="641" name="Google Shape;641;p9"/>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2" name="Google Shape;642;p9"/>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3" name="Google Shape;643;p9"/>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4" name="Google Shape;644;p9"/>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5" name="Google Shape;645;p9"/>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46" name="Google Shape;646;p9"/>
          <p:cNvSpPr/>
          <p:nvPr/>
        </p:nvSpPr>
        <p:spPr>
          <a:xfrm>
            <a:off x="-11575" y="6526384"/>
            <a:ext cx="10347066" cy="331616"/>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7" name="Google Shape;647;p9"/>
          <p:cNvSpPr/>
          <p:nvPr/>
        </p:nvSpPr>
        <p:spPr>
          <a:xfrm>
            <a:off x="-11576" y="-49066"/>
            <a:ext cx="6855991"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0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8" name="Google Shape;648;p9"/>
          <p:cNvSpPr/>
          <p:nvPr/>
        </p:nvSpPr>
        <p:spPr>
          <a:xfrm>
            <a:off x="0" y="1104900"/>
            <a:ext cx="12192000" cy="317442"/>
          </a:xfrm>
          <a:prstGeom prst="rect">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9" name="Google Shape;649;p9"/>
          <p:cNvSpPr txBox="1"/>
          <p:nvPr/>
        </p:nvSpPr>
        <p:spPr>
          <a:xfrm>
            <a:off x="2723750" y="986186"/>
            <a:ext cx="642605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PENDUDUK YANG TINGGAL DI BARAK MILITER</a:t>
            </a:r>
            <a:endParaRPr b="0" i="0" sz="2000" u="none" cap="none" strike="noStrike">
              <a:solidFill>
                <a:schemeClr val="dk1"/>
              </a:solidFill>
              <a:latin typeface="Calibri"/>
              <a:ea typeface="Calibri"/>
              <a:cs typeface="Calibri"/>
              <a:sym typeface="Calibri"/>
            </a:endParaRPr>
          </a:p>
        </p:txBody>
      </p:sp>
      <p:sp>
        <p:nvSpPr>
          <p:cNvPr id="650" name="Google Shape;650;p9"/>
          <p:cNvSpPr/>
          <p:nvPr/>
        </p:nvSpPr>
        <p:spPr>
          <a:xfrm flipH="1" rot="5400000">
            <a:off x="1618948" y="90103"/>
            <a:ext cx="412456" cy="3673508"/>
          </a:xfrm>
          <a:prstGeom prst="round2SameRect">
            <a:avLst>
              <a:gd fmla="val 50000" name="adj1"/>
              <a:gd fmla="val 0" name="adj2"/>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1" name="Google Shape;651;p9"/>
          <p:cNvSpPr txBox="1"/>
          <p:nvPr/>
        </p:nvSpPr>
        <p:spPr>
          <a:xfrm>
            <a:off x="338843" y="1694838"/>
            <a:ext cx="4290923"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Koordinasi dan Konsolidasi</a:t>
            </a:r>
            <a:endParaRPr b="1" i="0" sz="20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Tentara Nasional Indonesia (TNI)</a:t>
            </a:r>
            <a:r>
              <a:rPr b="0" i="0" lang="en-US" sz="1800" u="none" cap="none" strike="noStrike">
                <a:solidFill>
                  <a:schemeClr val="dk1"/>
                </a:solidFill>
                <a:latin typeface="Calibri"/>
                <a:ea typeface="Calibri"/>
                <a:cs typeface="Calibri"/>
                <a:sym typeface="Calibri"/>
              </a:rPr>
              <a:t> </a:t>
            </a:r>
            <a:r>
              <a:rPr b="0" i="1" lang="en-US" sz="1600" u="none" cap="none" strike="noStrike">
                <a:solidFill>
                  <a:schemeClr val="dk1"/>
                </a:solidFill>
                <a:latin typeface="Calibri"/>
                <a:ea typeface="Calibri"/>
                <a:cs typeface="Calibri"/>
                <a:sym typeface="Calibri"/>
              </a:rPr>
              <a:t>(Mengoordinasikan instansi dibawahnya untuk memberikan akses petugas Regsosek serta memberikan list nama-nama tentara penghuni barak militer)</a:t>
            </a:r>
            <a:endParaRPr b="0" i="0" sz="1800" u="none" cap="none" strike="noStrike">
              <a:solidFill>
                <a:schemeClr val="dk1"/>
              </a:solidFill>
              <a:latin typeface="Calibri"/>
              <a:ea typeface="Calibri"/>
              <a:cs typeface="Calibri"/>
              <a:sym typeface="Calibri"/>
            </a:endParaRPr>
          </a:p>
        </p:txBody>
      </p:sp>
      <p:cxnSp>
        <p:nvCxnSpPr>
          <p:cNvPr id="652" name="Google Shape;652;p9"/>
          <p:cNvCxnSpPr/>
          <p:nvPr/>
        </p:nvCxnSpPr>
        <p:spPr>
          <a:xfrm>
            <a:off x="4548303" y="1665027"/>
            <a:ext cx="0" cy="4616426"/>
          </a:xfrm>
          <a:prstGeom prst="straightConnector1">
            <a:avLst/>
          </a:prstGeom>
          <a:noFill/>
          <a:ln cap="flat" cmpd="sng" w="9525">
            <a:solidFill>
              <a:srgbClr val="BFBFBF"/>
            </a:solidFill>
            <a:prstDash val="solid"/>
            <a:miter lim="800000"/>
            <a:headEnd len="sm" w="sm" type="none"/>
            <a:tailEnd len="sm" w="sm" type="none"/>
          </a:ln>
          <a:effectLst>
            <a:outerShdw blurRad="50800" rotWithShape="0" algn="tl" dir="2700000" dist="38100">
              <a:srgbClr val="000000">
                <a:alpha val="40000"/>
              </a:srgbClr>
            </a:outerShdw>
          </a:effectLst>
        </p:spPr>
      </p:cxnSp>
      <p:sp>
        <p:nvSpPr>
          <p:cNvPr id="653" name="Google Shape;653;p9"/>
          <p:cNvSpPr/>
          <p:nvPr/>
        </p:nvSpPr>
        <p:spPr>
          <a:xfrm>
            <a:off x="6228442" y="1911989"/>
            <a:ext cx="5842725" cy="1089529"/>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Tentara Nasional yang tinggal di Lingkungan Barak Militer didata oleh </a:t>
            </a:r>
            <a:r>
              <a:rPr b="1" i="0" lang="en-US" sz="1800" u="none" cap="none" strike="noStrike">
                <a:solidFill>
                  <a:srgbClr val="000000"/>
                </a:solidFill>
                <a:latin typeface="Calibri"/>
                <a:ea typeface="Calibri"/>
                <a:cs typeface="Calibri"/>
                <a:sym typeface="Calibri"/>
              </a:rPr>
              <a:t>PPL berpengalaman </a:t>
            </a:r>
            <a:r>
              <a:rPr b="0" i="0" lang="en-US" sz="1800" u="none" cap="none" strike="noStrike">
                <a:solidFill>
                  <a:srgbClr val="000000"/>
                </a:solidFill>
                <a:latin typeface="Calibri"/>
                <a:ea typeface="Calibri"/>
                <a:cs typeface="Calibri"/>
                <a:sym typeface="Calibri"/>
              </a:rPr>
              <a:t>dengan menggunakan </a:t>
            </a:r>
            <a:r>
              <a:rPr b="1" i="0" lang="en-US" sz="1800" u="none" cap="none" strike="noStrike">
                <a:solidFill>
                  <a:srgbClr val="000000"/>
                </a:solidFill>
                <a:latin typeface="Calibri"/>
                <a:ea typeface="Calibri"/>
                <a:cs typeface="Calibri"/>
                <a:sym typeface="Calibri"/>
              </a:rPr>
              <a:t>kuesioner REGSOSEK22-XK</a:t>
            </a:r>
            <a:r>
              <a:rPr b="0" i="0" lang="en-US" sz="1800" u="none" cap="none" strike="noStrike">
                <a:solidFill>
                  <a:srgbClr val="000000"/>
                </a:solidFill>
                <a:latin typeface="Calibri"/>
                <a:ea typeface="Calibri"/>
                <a:cs typeface="Calibri"/>
                <a:sym typeface="Calibri"/>
              </a:rPr>
              <a:t> </a:t>
            </a:r>
            <a:endParaRPr b="1" i="0" sz="1800" u="none" cap="none" strike="noStrike">
              <a:solidFill>
                <a:schemeClr val="dk1"/>
              </a:solidFill>
              <a:latin typeface="Calibri"/>
              <a:ea typeface="Calibri"/>
              <a:cs typeface="Calibri"/>
              <a:sym typeface="Calibri"/>
            </a:endParaRPr>
          </a:p>
        </p:txBody>
      </p:sp>
      <p:pic>
        <p:nvPicPr>
          <p:cNvPr descr="Isometric Military Barracks Illustrated In Vector On White Background  1823947 Vector Art at Vecteezy" id="654" name="Google Shape;654;p9"/>
          <p:cNvPicPr preferRelativeResize="0"/>
          <p:nvPr/>
        </p:nvPicPr>
        <p:blipFill rotWithShape="1">
          <a:blip r:embed="rId3">
            <a:alphaModFix/>
          </a:blip>
          <a:srcRect b="17571" l="0" r="2550" t="19366"/>
          <a:stretch/>
        </p:blipFill>
        <p:spPr>
          <a:xfrm flipH="1">
            <a:off x="190572" y="3621728"/>
            <a:ext cx="4072103" cy="2977655"/>
          </a:xfrm>
          <a:prstGeom prst="rect">
            <a:avLst/>
          </a:prstGeom>
          <a:noFill/>
          <a:ln>
            <a:noFill/>
          </a:ln>
        </p:spPr>
      </p:pic>
      <p:pic>
        <p:nvPicPr>
          <p:cNvPr descr="Tentara Vector Png" id="655" name="Google Shape;655;p9"/>
          <p:cNvPicPr preferRelativeResize="0"/>
          <p:nvPr/>
        </p:nvPicPr>
        <p:blipFill rotWithShape="1">
          <a:blip r:embed="rId4">
            <a:alphaModFix/>
          </a:blip>
          <a:srcRect b="0" l="0" r="0" t="0"/>
          <a:stretch/>
        </p:blipFill>
        <p:spPr>
          <a:xfrm>
            <a:off x="4567264" y="1577004"/>
            <a:ext cx="1835469" cy="1835469"/>
          </a:xfrm>
          <a:prstGeom prst="rect">
            <a:avLst/>
          </a:prstGeom>
          <a:noFill/>
          <a:ln>
            <a:noFill/>
          </a:ln>
        </p:spPr>
      </p:pic>
      <p:sp>
        <p:nvSpPr>
          <p:cNvPr id="656" name="Google Shape;656;p9"/>
          <p:cNvSpPr/>
          <p:nvPr/>
        </p:nvSpPr>
        <p:spPr>
          <a:xfrm rot="5400000">
            <a:off x="8154934" y="777988"/>
            <a:ext cx="1382173" cy="6691945"/>
          </a:xfrm>
          <a:prstGeom prst="round2SameRect">
            <a:avLst>
              <a:gd fmla="val 0" name="adj1"/>
              <a:gd fmla="val 0" name="adj2"/>
            </a:avLst>
          </a:prstGeom>
          <a:solidFill>
            <a:srgbClr val="BFF1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Happy Vector Keluarga PNG Clipart | PNG Mart" id="657" name="Google Shape;657;p9"/>
          <p:cNvPicPr preferRelativeResize="0"/>
          <p:nvPr/>
        </p:nvPicPr>
        <p:blipFill rotWithShape="1">
          <a:blip r:embed="rId5">
            <a:alphaModFix/>
          </a:blip>
          <a:srcRect b="0" l="0" r="0" t="0"/>
          <a:stretch/>
        </p:blipFill>
        <p:spPr>
          <a:xfrm>
            <a:off x="4821513" y="3486763"/>
            <a:ext cx="1253414" cy="1274393"/>
          </a:xfrm>
          <a:prstGeom prst="rect">
            <a:avLst/>
          </a:prstGeom>
          <a:noFill/>
          <a:ln>
            <a:noFill/>
          </a:ln>
        </p:spPr>
      </p:pic>
      <p:sp>
        <p:nvSpPr>
          <p:cNvPr id="658" name="Google Shape;658;p9"/>
          <p:cNvSpPr/>
          <p:nvPr/>
        </p:nvSpPr>
        <p:spPr>
          <a:xfrm>
            <a:off x="6228442" y="3403549"/>
            <a:ext cx="5856373" cy="1421928"/>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Keluarga penjaga atau pengurus barak militer yang bertempat tinggal di lingkungan barak militer didata oleh </a:t>
            </a:r>
            <a:r>
              <a:rPr b="1" i="0" lang="en-US" sz="1800" u="none" cap="none" strike="noStrike">
                <a:solidFill>
                  <a:schemeClr val="dk1"/>
                </a:solidFill>
                <a:latin typeface="Calibri"/>
                <a:ea typeface="Calibri"/>
                <a:cs typeface="Calibri"/>
                <a:sym typeface="Calibri"/>
              </a:rPr>
              <a:t>PPL berpengalaman</a:t>
            </a:r>
            <a:r>
              <a:rPr b="0" i="0" lang="en-US" sz="1800" u="none" cap="none" strike="noStrike">
                <a:solidFill>
                  <a:schemeClr val="dk1"/>
                </a:solidFill>
                <a:latin typeface="Calibri"/>
                <a:ea typeface="Calibri"/>
                <a:cs typeface="Calibri"/>
                <a:sym typeface="Calibri"/>
              </a:rPr>
              <a:t> dengan menggunakan </a:t>
            </a:r>
            <a:r>
              <a:rPr b="1" i="0" lang="en-US" sz="1800" u="none" cap="none" strike="noStrike">
                <a:solidFill>
                  <a:schemeClr val="dk1"/>
                </a:solidFill>
                <a:latin typeface="Calibri"/>
                <a:ea typeface="Calibri"/>
                <a:cs typeface="Calibri"/>
                <a:sym typeface="Calibri"/>
              </a:rPr>
              <a:t>kuesioner REGSOSEK22-K</a:t>
            </a:r>
            <a:endParaRPr b="1" i="0" sz="1800" u="none" cap="none" strike="noStrike">
              <a:solidFill>
                <a:schemeClr val="dk1"/>
              </a:solidFill>
              <a:latin typeface="Calibri"/>
              <a:ea typeface="Calibri"/>
              <a:cs typeface="Calibri"/>
              <a:sym typeface="Calibri"/>
            </a:endParaRPr>
          </a:p>
        </p:txBody>
      </p:sp>
      <p:sp>
        <p:nvSpPr>
          <p:cNvPr id="659" name="Google Shape;659;p9"/>
          <p:cNvSpPr txBox="1"/>
          <p:nvPr/>
        </p:nvSpPr>
        <p:spPr>
          <a:xfrm>
            <a:off x="5504321" y="5218057"/>
            <a:ext cx="6059606" cy="958980"/>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Tentara Nasional yang akan diberangkatkan ke luar negeri dan masih tinggal di </a:t>
            </a:r>
            <a:r>
              <a:rPr b="0" i="1" lang="en-US" sz="1600" u="none" cap="none" strike="noStrike">
                <a:solidFill>
                  <a:schemeClr val="dk1"/>
                </a:solidFill>
                <a:latin typeface="Calibri"/>
                <a:ea typeface="Calibri"/>
                <a:cs typeface="Calibri"/>
                <a:sym typeface="Calibri"/>
              </a:rPr>
              <a:t>duty station </a:t>
            </a:r>
            <a:r>
              <a:rPr b="0" i="0" lang="en-US" sz="1600" u="none" cap="none" strike="noStrike">
                <a:solidFill>
                  <a:schemeClr val="dk1"/>
                </a:solidFill>
                <a:latin typeface="Calibri"/>
                <a:ea typeface="Calibri"/>
                <a:cs typeface="Calibri"/>
                <a:sym typeface="Calibri"/>
              </a:rPr>
              <a:t>dicatat oleh </a:t>
            </a:r>
            <a:r>
              <a:rPr b="1" i="0" lang="en-US" sz="1600" u="none" cap="none" strike="noStrike">
                <a:solidFill>
                  <a:schemeClr val="dk1"/>
                </a:solidFill>
                <a:latin typeface="Calibri"/>
                <a:ea typeface="Calibri"/>
                <a:cs typeface="Calibri"/>
                <a:sym typeface="Calibri"/>
              </a:rPr>
              <a:t>PPL berpengalaman </a:t>
            </a:r>
            <a:r>
              <a:rPr b="0" i="0" lang="en-US" sz="1600" u="none" cap="none" strike="noStrike">
                <a:solidFill>
                  <a:schemeClr val="dk1"/>
                </a:solidFill>
                <a:latin typeface="Calibri"/>
                <a:ea typeface="Calibri"/>
                <a:cs typeface="Calibri"/>
                <a:sym typeface="Calibri"/>
              </a:rPr>
              <a:t>menggunakan </a:t>
            </a:r>
            <a:r>
              <a:rPr b="1" i="0" lang="en-US" sz="1600" u="none" cap="none" strike="noStrike">
                <a:solidFill>
                  <a:schemeClr val="dk1"/>
                </a:solidFill>
                <a:latin typeface="Calibri"/>
                <a:ea typeface="Calibri"/>
                <a:cs typeface="Calibri"/>
                <a:sym typeface="Calibri"/>
              </a:rPr>
              <a:t>kuesioner REGSOSEK22-XK </a:t>
            </a:r>
            <a:r>
              <a:rPr b="0" i="0" lang="en-US" sz="1600" u="none" cap="none" strike="noStrike">
                <a:solidFill>
                  <a:schemeClr val="dk1"/>
                </a:solidFill>
                <a:latin typeface="Calibri"/>
                <a:ea typeface="Calibri"/>
                <a:cs typeface="Calibri"/>
                <a:sym typeface="Calibri"/>
              </a:rPr>
              <a:t>di </a:t>
            </a:r>
            <a:r>
              <a:rPr b="0" i="1" lang="en-US" sz="1600" u="none" cap="none" strike="noStrike">
                <a:solidFill>
                  <a:schemeClr val="dk1"/>
                </a:solidFill>
                <a:latin typeface="Calibri"/>
                <a:ea typeface="Calibri"/>
                <a:cs typeface="Calibri"/>
                <a:sym typeface="Calibri"/>
              </a:rPr>
              <a:t>duty station</a:t>
            </a:r>
            <a:endParaRPr b="0" i="0" sz="1600" u="none" cap="none" strike="noStrike">
              <a:solidFill>
                <a:schemeClr val="dk1"/>
              </a:solidFill>
              <a:latin typeface="Calibri"/>
              <a:ea typeface="Calibri"/>
              <a:cs typeface="Calibri"/>
              <a:sym typeface="Calibri"/>
            </a:endParaRPr>
          </a:p>
        </p:txBody>
      </p:sp>
      <p:sp>
        <p:nvSpPr>
          <p:cNvPr id="660" name="Google Shape;660;p9"/>
          <p:cNvSpPr/>
          <p:nvPr/>
        </p:nvSpPr>
        <p:spPr>
          <a:xfrm>
            <a:off x="5173110" y="5062519"/>
            <a:ext cx="299782"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1" name="Google Shape;661;p9"/>
          <p:cNvSpPr txBox="1"/>
          <p:nvPr/>
        </p:nvSpPr>
        <p:spPr>
          <a:xfrm>
            <a:off x="5087515" y="4856265"/>
            <a:ext cx="41549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0" i="0" lang="en-US" sz="5400" u="none" cap="none" strike="noStrike">
                <a:solidFill>
                  <a:srgbClr val="017A87"/>
                </a:solidFill>
                <a:latin typeface="Arial"/>
                <a:ea typeface="Arial"/>
                <a:cs typeface="Arial"/>
                <a:sym typeface="Arial"/>
              </a:rPr>
              <a:t>“</a:t>
            </a:r>
            <a:endParaRPr b="0" i="0" sz="2800" u="none" cap="none" strike="noStrike">
              <a:solidFill>
                <a:srgbClr val="017A87"/>
              </a:solidFill>
              <a:latin typeface="Arial"/>
              <a:ea typeface="Arial"/>
              <a:cs typeface="Arial"/>
              <a:sym typeface="Arial"/>
            </a:endParaRPr>
          </a:p>
        </p:txBody>
      </p:sp>
      <p:sp>
        <p:nvSpPr>
          <p:cNvPr id="662" name="Google Shape;662;p9"/>
          <p:cNvSpPr txBox="1"/>
          <p:nvPr/>
        </p:nvSpPr>
        <p:spPr>
          <a:xfrm>
            <a:off x="140328" y="5033"/>
            <a:ext cx="7391181" cy="67706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Libre Franklin Medium"/>
                <a:ea typeface="Libre Franklin Medium"/>
                <a:cs typeface="Libre Franklin Medium"/>
                <a:sym typeface="Libre Franklin Medium"/>
              </a:rPr>
              <a:t>MEKANISME PENDATAAN</a:t>
            </a:r>
            <a:endParaRPr b="0" i="0" sz="3800" u="none" cap="none" strike="noStrike">
              <a:solidFill>
                <a:schemeClr val="lt1"/>
              </a:solidFill>
              <a:latin typeface="Libre Franklin Medium"/>
              <a:ea typeface="Libre Franklin Medium"/>
              <a:cs typeface="Libre Franklin Medium"/>
              <a:sym typeface="Libre Franklin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Office Theme">
  <a:themeElements>
    <a:clrScheme name="Custom 4">
      <a:dk1>
        <a:srgbClr val="000000"/>
      </a:dk1>
      <a:lt1>
        <a:srgbClr val="FFFFFF"/>
      </a:lt1>
      <a:dk2>
        <a:srgbClr val="253627"/>
      </a:dk2>
      <a:lt2>
        <a:srgbClr val="E7E6E6"/>
      </a:lt2>
      <a:accent1>
        <a:srgbClr val="70AD47"/>
      </a:accent1>
      <a:accent2>
        <a:srgbClr val="007F3E"/>
      </a:accent2>
      <a:accent3>
        <a:srgbClr val="F1DF8C"/>
      </a:accent3>
      <a:accent4>
        <a:srgbClr val="CDCB7D"/>
      </a:accent4>
      <a:accent5>
        <a:srgbClr val="E0BF6E"/>
      </a:accent5>
      <a:accent6>
        <a:srgbClr val="E4E6D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2022-07-24T08:24:17Z</dcterms:created>
  <dc:creator>I Made Giri Suyasa</dc:creator>
</cp:coreProperties>
</file>